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30"/>
  </p:handoutMasterIdLst>
  <p:sldIdLst>
    <p:sldId id="256" r:id="rId3"/>
    <p:sldId id="278" r:id="rId4"/>
    <p:sldId id="257" r:id="rId5"/>
    <p:sldId id="273" r:id="rId6"/>
    <p:sldId id="275" r:id="rId8"/>
    <p:sldId id="385" r:id="rId9"/>
    <p:sldId id="277" r:id="rId10"/>
    <p:sldId id="276" r:id="rId11"/>
    <p:sldId id="279" r:id="rId12"/>
    <p:sldId id="308" r:id="rId13"/>
    <p:sldId id="281" r:id="rId14"/>
    <p:sldId id="338" r:id="rId15"/>
    <p:sldId id="370" r:id="rId16"/>
    <p:sldId id="372" r:id="rId17"/>
    <p:sldId id="373" r:id="rId18"/>
    <p:sldId id="374" r:id="rId19"/>
    <p:sldId id="375" r:id="rId20"/>
    <p:sldId id="312" r:id="rId21"/>
    <p:sldId id="297" r:id="rId22"/>
    <p:sldId id="313" r:id="rId23"/>
    <p:sldId id="293" r:id="rId24"/>
    <p:sldId id="296" r:id="rId25"/>
    <p:sldId id="303" r:id="rId26"/>
    <p:sldId id="311" r:id="rId27"/>
    <p:sldId id="376" r:id="rId28"/>
    <p:sldId id="33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4873D0"/>
    <a:srgbClr val="6085B4"/>
    <a:srgbClr val="6096B4"/>
    <a:srgbClr val="2B458B"/>
    <a:srgbClr val="233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4" autoAdjust="0"/>
    <p:restoredTop sz="94660"/>
  </p:normalViewPr>
  <p:slideViewPr>
    <p:cSldViewPr snapToGrid="0">
      <p:cViewPr varScale="1">
        <p:scale>
          <a:sx n="89" d="100"/>
          <a:sy n="89" d="100"/>
        </p:scale>
        <p:origin x="509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73522-57F1-428D-BFD5-ADCCE4467C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60E40-F75E-49BF-A5BA-67B97C2B675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9F7A3-1F57-449B-A274-BC5B880B6F7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3D8F2-3854-416C-8922-C5DB0F3502C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">
  <p:cSld name="00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" name="Google Shape;26;p2"/>
          <p:cNvSpPr/>
          <p:nvPr/>
        </p:nvSpPr>
        <p:spPr>
          <a:xfrm rot="-5400000">
            <a:off x="6512940" y="368764"/>
            <a:ext cx="1164139" cy="497418"/>
          </a:xfrm>
          <a:custGeom>
            <a:avLst/>
            <a:gdLst/>
            <a:ahLst/>
            <a:cxnLst/>
            <a:rect l="l" t="t" r="r" b="b"/>
            <a:pathLst>
              <a:path w="1164139" h="497418" extrusionOk="0">
                <a:moveTo>
                  <a:pt x="1164139" y="0"/>
                </a:moveTo>
                <a:lnTo>
                  <a:pt x="1164139" y="497418"/>
                </a:lnTo>
                <a:lnTo>
                  <a:pt x="0" y="497418"/>
                </a:lnTo>
                <a:lnTo>
                  <a:pt x="104463" y="2487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47000">
                <a:schemeClr val="accent4"/>
              </a:gs>
              <a:gs pos="68000">
                <a:schemeClr val="accent4"/>
              </a:gs>
              <a:gs pos="84000">
                <a:srgbClr val="F2F2F2"/>
              </a:gs>
              <a:gs pos="96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7" name="Google Shape;27;p2"/>
          <p:cNvGrpSpPr/>
          <p:nvPr/>
        </p:nvGrpSpPr>
        <p:grpSpPr>
          <a:xfrm flipH="1">
            <a:off x="8059613" y="5477249"/>
            <a:ext cx="2647715" cy="1380558"/>
            <a:chOff x="6820732" y="5542304"/>
            <a:chExt cx="2647715" cy="1274400"/>
          </a:xfrm>
        </p:grpSpPr>
        <p:sp>
          <p:nvSpPr>
            <p:cNvPr id="28" name="Google Shape;28;p2"/>
            <p:cNvSpPr/>
            <p:nvPr/>
          </p:nvSpPr>
          <p:spPr>
            <a:xfrm rot="-5400000">
              <a:off x="7154902" y="5930804"/>
              <a:ext cx="1274400" cy="497400"/>
            </a:xfrm>
            <a:prstGeom prst="chevron">
              <a:avLst>
                <a:gd name="adj" fmla="val 2100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-5400000">
              <a:off x="7836278" y="5930804"/>
              <a:ext cx="1274400" cy="497400"/>
            </a:xfrm>
            <a:prstGeom prst="chevron">
              <a:avLst>
                <a:gd name="adj" fmla="val 21001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8582547" y="5930804"/>
              <a:ext cx="1274400" cy="497400"/>
            </a:xfrm>
            <a:prstGeom prst="chevron">
              <a:avLst>
                <a:gd name="adj" fmla="val 21001"/>
              </a:avLst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5400000">
              <a:off x="6432232" y="5930804"/>
              <a:ext cx="1274400" cy="497400"/>
            </a:xfrm>
            <a:prstGeom prst="chevron">
              <a:avLst>
                <a:gd name="adj" fmla="val 21001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2" name="Google Shape;32;p2"/>
          <p:cNvSpPr/>
          <p:nvPr/>
        </p:nvSpPr>
        <p:spPr>
          <a:xfrm rot="5400000">
            <a:off x="10690239" y="707962"/>
            <a:ext cx="1085400" cy="483600"/>
          </a:xfrm>
          <a:prstGeom prst="round2SameRect">
            <a:avLst>
              <a:gd name="adj1" fmla="val 2926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" name="Google Shape;33;p2"/>
          <p:cNvSpPr/>
          <p:nvPr/>
        </p:nvSpPr>
        <p:spPr>
          <a:xfrm rot="5400000">
            <a:off x="10690239" y="2012703"/>
            <a:ext cx="1085400" cy="483600"/>
          </a:xfrm>
          <a:prstGeom prst="round2SameRect">
            <a:avLst>
              <a:gd name="adj1" fmla="val 2926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10690239" y="3317444"/>
            <a:ext cx="1085400" cy="483600"/>
          </a:xfrm>
          <a:prstGeom prst="round2SameRect">
            <a:avLst>
              <a:gd name="adj1" fmla="val 29260"/>
              <a:gd name="adj2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" name="Google Shape;35;p2"/>
          <p:cNvSpPr/>
          <p:nvPr/>
        </p:nvSpPr>
        <p:spPr>
          <a:xfrm rot="5400000">
            <a:off x="10690239" y="4622184"/>
            <a:ext cx="1085400" cy="483600"/>
          </a:xfrm>
          <a:prstGeom prst="round2SameRect">
            <a:avLst>
              <a:gd name="adj1" fmla="val 29260"/>
              <a:gd name="adj2" fmla="val 0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2"/>
          <p:cNvSpPr/>
          <p:nvPr/>
        </p:nvSpPr>
        <p:spPr>
          <a:xfrm flipH="1">
            <a:off x="6204158" y="216316"/>
            <a:ext cx="4884666" cy="6232550"/>
          </a:xfrm>
          <a:custGeom>
            <a:avLst/>
            <a:gdLst/>
            <a:ahLst/>
            <a:cxnLst/>
            <a:rect l="l" t="t" r="r" b="b"/>
            <a:pathLst>
              <a:path w="4884666" h="5852160" extrusionOk="0">
                <a:moveTo>
                  <a:pt x="4614768" y="5225845"/>
                </a:moveTo>
                <a:cubicBezTo>
                  <a:pt x="4546347" y="5225845"/>
                  <a:pt x="4490881" y="5281311"/>
                  <a:pt x="4490881" y="5349732"/>
                </a:cubicBezTo>
                <a:cubicBezTo>
                  <a:pt x="4490881" y="5418153"/>
                  <a:pt x="4546347" y="5473619"/>
                  <a:pt x="4614768" y="5473619"/>
                </a:cubicBezTo>
                <a:cubicBezTo>
                  <a:pt x="4683189" y="5473619"/>
                  <a:pt x="4738655" y="5418153"/>
                  <a:pt x="4738655" y="5349732"/>
                </a:cubicBezTo>
                <a:cubicBezTo>
                  <a:pt x="4738655" y="5281311"/>
                  <a:pt x="4683189" y="5225845"/>
                  <a:pt x="4614768" y="5225845"/>
                </a:cubicBezTo>
                <a:close/>
                <a:moveTo>
                  <a:pt x="4614768" y="4682010"/>
                </a:moveTo>
                <a:cubicBezTo>
                  <a:pt x="4546347" y="4682010"/>
                  <a:pt x="4490881" y="4737476"/>
                  <a:pt x="4490881" y="4805897"/>
                </a:cubicBezTo>
                <a:cubicBezTo>
                  <a:pt x="4490881" y="4874318"/>
                  <a:pt x="4546347" y="4929784"/>
                  <a:pt x="4614768" y="4929784"/>
                </a:cubicBezTo>
                <a:cubicBezTo>
                  <a:pt x="4683189" y="4929784"/>
                  <a:pt x="4738655" y="4874318"/>
                  <a:pt x="4738655" y="4805897"/>
                </a:cubicBezTo>
                <a:cubicBezTo>
                  <a:pt x="4738655" y="4737476"/>
                  <a:pt x="4683189" y="4682010"/>
                  <a:pt x="4614768" y="4682010"/>
                </a:cubicBezTo>
                <a:close/>
                <a:moveTo>
                  <a:pt x="4614768" y="4138177"/>
                </a:moveTo>
                <a:cubicBezTo>
                  <a:pt x="4546347" y="4138177"/>
                  <a:pt x="4490881" y="4193643"/>
                  <a:pt x="4490881" y="4262064"/>
                </a:cubicBezTo>
                <a:cubicBezTo>
                  <a:pt x="4490881" y="4330485"/>
                  <a:pt x="4546347" y="4385951"/>
                  <a:pt x="4614768" y="4385951"/>
                </a:cubicBezTo>
                <a:cubicBezTo>
                  <a:pt x="4683189" y="4385951"/>
                  <a:pt x="4738655" y="4330485"/>
                  <a:pt x="4738655" y="4262064"/>
                </a:cubicBezTo>
                <a:cubicBezTo>
                  <a:pt x="4738655" y="4193643"/>
                  <a:pt x="4683189" y="4138177"/>
                  <a:pt x="4614768" y="4138177"/>
                </a:cubicBezTo>
                <a:close/>
                <a:moveTo>
                  <a:pt x="4614768" y="3594344"/>
                </a:moveTo>
                <a:cubicBezTo>
                  <a:pt x="4546347" y="3594344"/>
                  <a:pt x="4490881" y="3649810"/>
                  <a:pt x="4490881" y="3718231"/>
                </a:cubicBezTo>
                <a:cubicBezTo>
                  <a:pt x="4490881" y="3786652"/>
                  <a:pt x="4546347" y="3842118"/>
                  <a:pt x="4614768" y="3842118"/>
                </a:cubicBezTo>
                <a:cubicBezTo>
                  <a:pt x="4683189" y="3842118"/>
                  <a:pt x="4738655" y="3786652"/>
                  <a:pt x="4738655" y="3718231"/>
                </a:cubicBezTo>
                <a:cubicBezTo>
                  <a:pt x="4738655" y="3649810"/>
                  <a:pt x="4683189" y="3594344"/>
                  <a:pt x="4614768" y="3594344"/>
                </a:cubicBezTo>
                <a:close/>
                <a:moveTo>
                  <a:pt x="4614768" y="3050511"/>
                </a:moveTo>
                <a:cubicBezTo>
                  <a:pt x="4546347" y="3050511"/>
                  <a:pt x="4490881" y="3105977"/>
                  <a:pt x="4490881" y="3174398"/>
                </a:cubicBezTo>
                <a:cubicBezTo>
                  <a:pt x="4490881" y="3242819"/>
                  <a:pt x="4546347" y="3298285"/>
                  <a:pt x="4614768" y="3298285"/>
                </a:cubicBezTo>
                <a:cubicBezTo>
                  <a:pt x="4683189" y="3298285"/>
                  <a:pt x="4738655" y="3242819"/>
                  <a:pt x="4738655" y="3174398"/>
                </a:cubicBezTo>
                <a:cubicBezTo>
                  <a:pt x="4738655" y="3105977"/>
                  <a:pt x="4683189" y="3050511"/>
                  <a:pt x="4614768" y="3050511"/>
                </a:cubicBezTo>
                <a:close/>
                <a:moveTo>
                  <a:pt x="4614768" y="2506678"/>
                </a:moveTo>
                <a:cubicBezTo>
                  <a:pt x="4546347" y="2506678"/>
                  <a:pt x="4490881" y="2562144"/>
                  <a:pt x="4490881" y="2630565"/>
                </a:cubicBezTo>
                <a:cubicBezTo>
                  <a:pt x="4490881" y="2698986"/>
                  <a:pt x="4546347" y="2754452"/>
                  <a:pt x="4614768" y="2754452"/>
                </a:cubicBezTo>
                <a:cubicBezTo>
                  <a:pt x="4683189" y="2754452"/>
                  <a:pt x="4738655" y="2698986"/>
                  <a:pt x="4738655" y="2630565"/>
                </a:cubicBezTo>
                <a:cubicBezTo>
                  <a:pt x="4738655" y="2562144"/>
                  <a:pt x="4683189" y="2506678"/>
                  <a:pt x="4614768" y="2506678"/>
                </a:cubicBezTo>
                <a:close/>
                <a:moveTo>
                  <a:pt x="4614768" y="1962845"/>
                </a:moveTo>
                <a:cubicBezTo>
                  <a:pt x="4546347" y="1962845"/>
                  <a:pt x="4490881" y="2018311"/>
                  <a:pt x="4490881" y="2086732"/>
                </a:cubicBezTo>
                <a:cubicBezTo>
                  <a:pt x="4490881" y="2155153"/>
                  <a:pt x="4546347" y="2210619"/>
                  <a:pt x="4614768" y="2210619"/>
                </a:cubicBezTo>
                <a:cubicBezTo>
                  <a:pt x="4683189" y="2210619"/>
                  <a:pt x="4738655" y="2155153"/>
                  <a:pt x="4738655" y="2086732"/>
                </a:cubicBezTo>
                <a:cubicBezTo>
                  <a:pt x="4738655" y="2018311"/>
                  <a:pt x="4683189" y="1962845"/>
                  <a:pt x="4614768" y="1962845"/>
                </a:cubicBezTo>
                <a:close/>
                <a:moveTo>
                  <a:pt x="4614768" y="1419013"/>
                </a:moveTo>
                <a:cubicBezTo>
                  <a:pt x="4546347" y="1419013"/>
                  <a:pt x="4490881" y="1474479"/>
                  <a:pt x="4490881" y="1542900"/>
                </a:cubicBezTo>
                <a:cubicBezTo>
                  <a:pt x="4490881" y="1611321"/>
                  <a:pt x="4546347" y="1666786"/>
                  <a:pt x="4614768" y="1666786"/>
                </a:cubicBezTo>
                <a:cubicBezTo>
                  <a:pt x="4683189" y="1666786"/>
                  <a:pt x="4738655" y="1611321"/>
                  <a:pt x="4738655" y="1542900"/>
                </a:cubicBezTo>
                <a:cubicBezTo>
                  <a:pt x="4738655" y="1474479"/>
                  <a:pt x="4683189" y="1419013"/>
                  <a:pt x="4614768" y="1419013"/>
                </a:cubicBezTo>
                <a:close/>
                <a:moveTo>
                  <a:pt x="4614768" y="875180"/>
                </a:moveTo>
                <a:cubicBezTo>
                  <a:pt x="4546347" y="875180"/>
                  <a:pt x="4490881" y="930646"/>
                  <a:pt x="4490881" y="999067"/>
                </a:cubicBezTo>
                <a:cubicBezTo>
                  <a:pt x="4490881" y="1067488"/>
                  <a:pt x="4546347" y="1122954"/>
                  <a:pt x="4614768" y="1122954"/>
                </a:cubicBezTo>
                <a:cubicBezTo>
                  <a:pt x="4683189" y="1122954"/>
                  <a:pt x="4738655" y="1067488"/>
                  <a:pt x="4738655" y="999067"/>
                </a:cubicBezTo>
                <a:cubicBezTo>
                  <a:pt x="4738655" y="930646"/>
                  <a:pt x="4683189" y="875180"/>
                  <a:pt x="4614768" y="875180"/>
                </a:cubicBezTo>
                <a:close/>
                <a:moveTo>
                  <a:pt x="4614768" y="331347"/>
                </a:moveTo>
                <a:cubicBezTo>
                  <a:pt x="4546347" y="331347"/>
                  <a:pt x="4490881" y="386813"/>
                  <a:pt x="4490881" y="455234"/>
                </a:cubicBezTo>
                <a:cubicBezTo>
                  <a:pt x="4490881" y="523655"/>
                  <a:pt x="4546347" y="579121"/>
                  <a:pt x="4614768" y="579121"/>
                </a:cubicBezTo>
                <a:cubicBezTo>
                  <a:pt x="4683189" y="579121"/>
                  <a:pt x="4738655" y="523655"/>
                  <a:pt x="4738655" y="455234"/>
                </a:cubicBezTo>
                <a:cubicBezTo>
                  <a:pt x="4738655" y="386813"/>
                  <a:pt x="4683189" y="331347"/>
                  <a:pt x="4614768" y="331347"/>
                </a:cubicBezTo>
                <a:close/>
                <a:moveTo>
                  <a:pt x="0" y="0"/>
                </a:moveTo>
                <a:lnTo>
                  <a:pt x="4884666" y="0"/>
                </a:lnTo>
                <a:lnTo>
                  <a:pt x="4884666" y="5852160"/>
                </a:lnTo>
                <a:lnTo>
                  <a:pt x="0" y="5852160"/>
                </a:lnTo>
                <a:close/>
              </a:path>
            </a:pathLst>
          </a:custGeom>
          <a:solidFill>
            <a:srgbClr val="F7F4F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2"/>
          <p:cNvSpPr/>
          <p:nvPr/>
        </p:nvSpPr>
        <p:spPr>
          <a:xfrm flipH="1">
            <a:off x="6167779" y="197635"/>
            <a:ext cx="4884666" cy="6232550"/>
          </a:xfrm>
          <a:custGeom>
            <a:avLst/>
            <a:gdLst/>
            <a:ahLst/>
            <a:cxnLst/>
            <a:rect l="l" t="t" r="r" b="b"/>
            <a:pathLst>
              <a:path w="4884666" h="5852160" extrusionOk="0">
                <a:moveTo>
                  <a:pt x="4614768" y="5225845"/>
                </a:moveTo>
                <a:cubicBezTo>
                  <a:pt x="4546347" y="5225845"/>
                  <a:pt x="4490881" y="5281311"/>
                  <a:pt x="4490881" y="5349732"/>
                </a:cubicBezTo>
                <a:cubicBezTo>
                  <a:pt x="4490881" y="5418153"/>
                  <a:pt x="4546347" y="5473619"/>
                  <a:pt x="4614768" y="5473619"/>
                </a:cubicBezTo>
                <a:cubicBezTo>
                  <a:pt x="4683189" y="5473619"/>
                  <a:pt x="4738655" y="5418153"/>
                  <a:pt x="4738655" y="5349732"/>
                </a:cubicBezTo>
                <a:cubicBezTo>
                  <a:pt x="4738655" y="5281311"/>
                  <a:pt x="4683189" y="5225845"/>
                  <a:pt x="4614768" y="5225845"/>
                </a:cubicBezTo>
                <a:close/>
                <a:moveTo>
                  <a:pt x="4614768" y="4682010"/>
                </a:moveTo>
                <a:cubicBezTo>
                  <a:pt x="4546347" y="4682010"/>
                  <a:pt x="4490881" y="4737476"/>
                  <a:pt x="4490881" y="4805897"/>
                </a:cubicBezTo>
                <a:cubicBezTo>
                  <a:pt x="4490881" y="4874318"/>
                  <a:pt x="4546347" y="4929784"/>
                  <a:pt x="4614768" y="4929784"/>
                </a:cubicBezTo>
                <a:cubicBezTo>
                  <a:pt x="4683189" y="4929784"/>
                  <a:pt x="4738655" y="4874318"/>
                  <a:pt x="4738655" y="4805897"/>
                </a:cubicBezTo>
                <a:cubicBezTo>
                  <a:pt x="4738655" y="4737476"/>
                  <a:pt x="4683189" y="4682010"/>
                  <a:pt x="4614768" y="4682010"/>
                </a:cubicBezTo>
                <a:close/>
                <a:moveTo>
                  <a:pt x="4614768" y="4138177"/>
                </a:moveTo>
                <a:cubicBezTo>
                  <a:pt x="4546347" y="4138177"/>
                  <a:pt x="4490881" y="4193643"/>
                  <a:pt x="4490881" y="4262064"/>
                </a:cubicBezTo>
                <a:cubicBezTo>
                  <a:pt x="4490881" y="4330485"/>
                  <a:pt x="4546347" y="4385951"/>
                  <a:pt x="4614768" y="4385951"/>
                </a:cubicBezTo>
                <a:cubicBezTo>
                  <a:pt x="4683189" y="4385951"/>
                  <a:pt x="4738655" y="4330485"/>
                  <a:pt x="4738655" y="4262064"/>
                </a:cubicBezTo>
                <a:cubicBezTo>
                  <a:pt x="4738655" y="4193643"/>
                  <a:pt x="4683189" y="4138177"/>
                  <a:pt x="4614768" y="4138177"/>
                </a:cubicBezTo>
                <a:close/>
                <a:moveTo>
                  <a:pt x="4614768" y="3594344"/>
                </a:moveTo>
                <a:cubicBezTo>
                  <a:pt x="4546347" y="3594344"/>
                  <a:pt x="4490881" y="3649810"/>
                  <a:pt x="4490881" y="3718231"/>
                </a:cubicBezTo>
                <a:cubicBezTo>
                  <a:pt x="4490881" y="3786652"/>
                  <a:pt x="4546347" y="3842118"/>
                  <a:pt x="4614768" y="3842118"/>
                </a:cubicBezTo>
                <a:cubicBezTo>
                  <a:pt x="4683189" y="3842118"/>
                  <a:pt x="4738655" y="3786652"/>
                  <a:pt x="4738655" y="3718231"/>
                </a:cubicBezTo>
                <a:cubicBezTo>
                  <a:pt x="4738655" y="3649810"/>
                  <a:pt x="4683189" y="3594344"/>
                  <a:pt x="4614768" y="3594344"/>
                </a:cubicBezTo>
                <a:close/>
                <a:moveTo>
                  <a:pt x="4614768" y="3050511"/>
                </a:moveTo>
                <a:cubicBezTo>
                  <a:pt x="4546347" y="3050511"/>
                  <a:pt x="4490881" y="3105977"/>
                  <a:pt x="4490881" y="3174398"/>
                </a:cubicBezTo>
                <a:cubicBezTo>
                  <a:pt x="4490881" y="3242819"/>
                  <a:pt x="4546347" y="3298285"/>
                  <a:pt x="4614768" y="3298285"/>
                </a:cubicBezTo>
                <a:cubicBezTo>
                  <a:pt x="4683189" y="3298285"/>
                  <a:pt x="4738655" y="3242819"/>
                  <a:pt x="4738655" y="3174398"/>
                </a:cubicBezTo>
                <a:cubicBezTo>
                  <a:pt x="4738655" y="3105977"/>
                  <a:pt x="4683189" y="3050511"/>
                  <a:pt x="4614768" y="3050511"/>
                </a:cubicBezTo>
                <a:close/>
                <a:moveTo>
                  <a:pt x="4614768" y="2506678"/>
                </a:moveTo>
                <a:cubicBezTo>
                  <a:pt x="4546347" y="2506678"/>
                  <a:pt x="4490881" y="2562144"/>
                  <a:pt x="4490881" y="2630565"/>
                </a:cubicBezTo>
                <a:cubicBezTo>
                  <a:pt x="4490881" y="2698986"/>
                  <a:pt x="4546347" y="2754452"/>
                  <a:pt x="4614768" y="2754452"/>
                </a:cubicBezTo>
                <a:cubicBezTo>
                  <a:pt x="4683189" y="2754452"/>
                  <a:pt x="4738655" y="2698986"/>
                  <a:pt x="4738655" y="2630565"/>
                </a:cubicBezTo>
                <a:cubicBezTo>
                  <a:pt x="4738655" y="2562144"/>
                  <a:pt x="4683189" y="2506678"/>
                  <a:pt x="4614768" y="2506678"/>
                </a:cubicBezTo>
                <a:close/>
                <a:moveTo>
                  <a:pt x="4614768" y="1962845"/>
                </a:moveTo>
                <a:cubicBezTo>
                  <a:pt x="4546347" y="1962845"/>
                  <a:pt x="4490881" y="2018311"/>
                  <a:pt x="4490881" y="2086732"/>
                </a:cubicBezTo>
                <a:cubicBezTo>
                  <a:pt x="4490881" y="2155153"/>
                  <a:pt x="4546347" y="2210619"/>
                  <a:pt x="4614768" y="2210619"/>
                </a:cubicBezTo>
                <a:cubicBezTo>
                  <a:pt x="4683189" y="2210619"/>
                  <a:pt x="4738655" y="2155153"/>
                  <a:pt x="4738655" y="2086732"/>
                </a:cubicBezTo>
                <a:cubicBezTo>
                  <a:pt x="4738655" y="2018311"/>
                  <a:pt x="4683189" y="1962845"/>
                  <a:pt x="4614768" y="1962845"/>
                </a:cubicBezTo>
                <a:close/>
                <a:moveTo>
                  <a:pt x="4614768" y="1419013"/>
                </a:moveTo>
                <a:cubicBezTo>
                  <a:pt x="4546347" y="1419013"/>
                  <a:pt x="4490881" y="1474479"/>
                  <a:pt x="4490881" y="1542900"/>
                </a:cubicBezTo>
                <a:cubicBezTo>
                  <a:pt x="4490881" y="1611321"/>
                  <a:pt x="4546347" y="1666786"/>
                  <a:pt x="4614768" y="1666786"/>
                </a:cubicBezTo>
                <a:cubicBezTo>
                  <a:pt x="4683189" y="1666786"/>
                  <a:pt x="4738655" y="1611321"/>
                  <a:pt x="4738655" y="1542900"/>
                </a:cubicBezTo>
                <a:cubicBezTo>
                  <a:pt x="4738655" y="1474479"/>
                  <a:pt x="4683189" y="1419013"/>
                  <a:pt x="4614768" y="1419013"/>
                </a:cubicBezTo>
                <a:close/>
                <a:moveTo>
                  <a:pt x="4614768" y="875180"/>
                </a:moveTo>
                <a:cubicBezTo>
                  <a:pt x="4546347" y="875180"/>
                  <a:pt x="4490881" y="930646"/>
                  <a:pt x="4490881" y="999067"/>
                </a:cubicBezTo>
                <a:cubicBezTo>
                  <a:pt x="4490881" y="1067488"/>
                  <a:pt x="4546347" y="1122954"/>
                  <a:pt x="4614768" y="1122954"/>
                </a:cubicBezTo>
                <a:cubicBezTo>
                  <a:pt x="4683189" y="1122954"/>
                  <a:pt x="4738655" y="1067488"/>
                  <a:pt x="4738655" y="999067"/>
                </a:cubicBezTo>
                <a:cubicBezTo>
                  <a:pt x="4738655" y="930646"/>
                  <a:pt x="4683189" y="875180"/>
                  <a:pt x="4614768" y="875180"/>
                </a:cubicBezTo>
                <a:close/>
                <a:moveTo>
                  <a:pt x="4614768" y="331347"/>
                </a:moveTo>
                <a:cubicBezTo>
                  <a:pt x="4546347" y="331347"/>
                  <a:pt x="4490881" y="386813"/>
                  <a:pt x="4490881" y="455234"/>
                </a:cubicBezTo>
                <a:cubicBezTo>
                  <a:pt x="4490881" y="523655"/>
                  <a:pt x="4546347" y="579121"/>
                  <a:pt x="4614768" y="579121"/>
                </a:cubicBezTo>
                <a:cubicBezTo>
                  <a:pt x="4683189" y="579121"/>
                  <a:pt x="4738655" y="523655"/>
                  <a:pt x="4738655" y="455234"/>
                </a:cubicBezTo>
                <a:cubicBezTo>
                  <a:pt x="4738655" y="386813"/>
                  <a:pt x="4683189" y="331347"/>
                  <a:pt x="4614768" y="331347"/>
                </a:cubicBezTo>
                <a:close/>
                <a:moveTo>
                  <a:pt x="0" y="0"/>
                </a:moveTo>
                <a:lnTo>
                  <a:pt x="4884666" y="0"/>
                </a:lnTo>
                <a:lnTo>
                  <a:pt x="4884666" y="5852160"/>
                </a:lnTo>
                <a:lnTo>
                  <a:pt x="0" y="5852160"/>
                </a:lnTo>
                <a:close/>
              </a:path>
            </a:pathLst>
          </a:custGeom>
          <a:solidFill>
            <a:srgbClr val="F7F4F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2"/>
          <p:cNvSpPr/>
          <p:nvPr/>
        </p:nvSpPr>
        <p:spPr>
          <a:xfrm flipH="1">
            <a:off x="6160895" y="149458"/>
            <a:ext cx="4884666" cy="6232550"/>
          </a:xfrm>
          <a:custGeom>
            <a:avLst/>
            <a:gdLst/>
            <a:ahLst/>
            <a:cxnLst/>
            <a:rect l="l" t="t" r="r" b="b"/>
            <a:pathLst>
              <a:path w="4884666" h="5852160" extrusionOk="0">
                <a:moveTo>
                  <a:pt x="4614768" y="5225845"/>
                </a:moveTo>
                <a:cubicBezTo>
                  <a:pt x="4546347" y="5225845"/>
                  <a:pt x="4490881" y="5281311"/>
                  <a:pt x="4490881" y="5349732"/>
                </a:cubicBezTo>
                <a:cubicBezTo>
                  <a:pt x="4490881" y="5418153"/>
                  <a:pt x="4546347" y="5473619"/>
                  <a:pt x="4614768" y="5473619"/>
                </a:cubicBezTo>
                <a:cubicBezTo>
                  <a:pt x="4683189" y="5473619"/>
                  <a:pt x="4738655" y="5418153"/>
                  <a:pt x="4738655" y="5349732"/>
                </a:cubicBezTo>
                <a:cubicBezTo>
                  <a:pt x="4738655" y="5281311"/>
                  <a:pt x="4683189" y="5225845"/>
                  <a:pt x="4614768" y="5225845"/>
                </a:cubicBezTo>
                <a:close/>
                <a:moveTo>
                  <a:pt x="4614768" y="4682010"/>
                </a:moveTo>
                <a:cubicBezTo>
                  <a:pt x="4546347" y="4682010"/>
                  <a:pt x="4490881" y="4737476"/>
                  <a:pt x="4490881" y="4805897"/>
                </a:cubicBezTo>
                <a:cubicBezTo>
                  <a:pt x="4490881" y="4874318"/>
                  <a:pt x="4546347" y="4929784"/>
                  <a:pt x="4614768" y="4929784"/>
                </a:cubicBezTo>
                <a:cubicBezTo>
                  <a:pt x="4683189" y="4929784"/>
                  <a:pt x="4738655" y="4874318"/>
                  <a:pt x="4738655" y="4805897"/>
                </a:cubicBezTo>
                <a:cubicBezTo>
                  <a:pt x="4738655" y="4737476"/>
                  <a:pt x="4683189" y="4682010"/>
                  <a:pt x="4614768" y="4682010"/>
                </a:cubicBezTo>
                <a:close/>
                <a:moveTo>
                  <a:pt x="4614768" y="4138177"/>
                </a:moveTo>
                <a:cubicBezTo>
                  <a:pt x="4546347" y="4138177"/>
                  <a:pt x="4490881" y="4193643"/>
                  <a:pt x="4490881" y="4262064"/>
                </a:cubicBezTo>
                <a:cubicBezTo>
                  <a:pt x="4490881" y="4330485"/>
                  <a:pt x="4546347" y="4385951"/>
                  <a:pt x="4614768" y="4385951"/>
                </a:cubicBezTo>
                <a:cubicBezTo>
                  <a:pt x="4683189" y="4385951"/>
                  <a:pt x="4738655" y="4330485"/>
                  <a:pt x="4738655" y="4262064"/>
                </a:cubicBezTo>
                <a:cubicBezTo>
                  <a:pt x="4738655" y="4193643"/>
                  <a:pt x="4683189" y="4138177"/>
                  <a:pt x="4614768" y="4138177"/>
                </a:cubicBezTo>
                <a:close/>
                <a:moveTo>
                  <a:pt x="4614768" y="3594344"/>
                </a:moveTo>
                <a:cubicBezTo>
                  <a:pt x="4546347" y="3594344"/>
                  <a:pt x="4490881" y="3649810"/>
                  <a:pt x="4490881" y="3718231"/>
                </a:cubicBezTo>
                <a:cubicBezTo>
                  <a:pt x="4490881" y="3786652"/>
                  <a:pt x="4546347" y="3842118"/>
                  <a:pt x="4614768" y="3842118"/>
                </a:cubicBezTo>
                <a:cubicBezTo>
                  <a:pt x="4683189" y="3842118"/>
                  <a:pt x="4738655" y="3786652"/>
                  <a:pt x="4738655" y="3718231"/>
                </a:cubicBezTo>
                <a:cubicBezTo>
                  <a:pt x="4738655" y="3649810"/>
                  <a:pt x="4683189" y="3594344"/>
                  <a:pt x="4614768" y="3594344"/>
                </a:cubicBezTo>
                <a:close/>
                <a:moveTo>
                  <a:pt x="4614768" y="3050511"/>
                </a:moveTo>
                <a:cubicBezTo>
                  <a:pt x="4546347" y="3050511"/>
                  <a:pt x="4490881" y="3105977"/>
                  <a:pt x="4490881" y="3174398"/>
                </a:cubicBezTo>
                <a:cubicBezTo>
                  <a:pt x="4490881" y="3242819"/>
                  <a:pt x="4546347" y="3298285"/>
                  <a:pt x="4614768" y="3298285"/>
                </a:cubicBezTo>
                <a:cubicBezTo>
                  <a:pt x="4683189" y="3298285"/>
                  <a:pt x="4738655" y="3242819"/>
                  <a:pt x="4738655" y="3174398"/>
                </a:cubicBezTo>
                <a:cubicBezTo>
                  <a:pt x="4738655" y="3105977"/>
                  <a:pt x="4683189" y="3050511"/>
                  <a:pt x="4614768" y="3050511"/>
                </a:cubicBezTo>
                <a:close/>
                <a:moveTo>
                  <a:pt x="4614768" y="2506678"/>
                </a:moveTo>
                <a:cubicBezTo>
                  <a:pt x="4546347" y="2506678"/>
                  <a:pt x="4490881" y="2562144"/>
                  <a:pt x="4490881" y="2630565"/>
                </a:cubicBezTo>
                <a:cubicBezTo>
                  <a:pt x="4490881" y="2698986"/>
                  <a:pt x="4546347" y="2754452"/>
                  <a:pt x="4614768" y="2754452"/>
                </a:cubicBezTo>
                <a:cubicBezTo>
                  <a:pt x="4683189" y="2754452"/>
                  <a:pt x="4738655" y="2698986"/>
                  <a:pt x="4738655" y="2630565"/>
                </a:cubicBezTo>
                <a:cubicBezTo>
                  <a:pt x="4738655" y="2562144"/>
                  <a:pt x="4683189" y="2506678"/>
                  <a:pt x="4614768" y="2506678"/>
                </a:cubicBezTo>
                <a:close/>
                <a:moveTo>
                  <a:pt x="4614768" y="1962845"/>
                </a:moveTo>
                <a:cubicBezTo>
                  <a:pt x="4546347" y="1962845"/>
                  <a:pt x="4490881" y="2018311"/>
                  <a:pt x="4490881" y="2086732"/>
                </a:cubicBezTo>
                <a:cubicBezTo>
                  <a:pt x="4490881" y="2155153"/>
                  <a:pt x="4546347" y="2210619"/>
                  <a:pt x="4614768" y="2210619"/>
                </a:cubicBezTo>
                <a:cubicBezTo>
                  <a:pt x="4683189" y="2210619"/>
                  <a:pt x="4738655" y="2155153"/>
                  <a:pt x="4738655" y="2086732"/>
                </a:cubicBezTo>
                <a:cubicBezTo>
                  <a:pt x="4738655" y="2018311"/>
                  <a:pt x="4683189" y="1962845"/>
                  <a:pt x="4614768" y="1962845"/>
                </a:cubicBezTo>
                <a:close/>
                <a:moveTo>
                  <a:pt x="4614768" y="1419013"/>
                </a:moveTo>
                <a:cubicBezTo>
                  <a:pt x="4546347" y="1419013"/>
                  <a:pt x="4490881" y="1474479"/>
                  <a:pt x="4490881" y="1542900"/>
                </a:cubicBezTo>
                <a:cubicBezTo>
                  <a:pt x="4490881" y="1611321"/>
                  <a:pt x="4546347" y="1666786"/>
                  <a:pt x="4614768" y="1666786"/>
                </a:cubicBezTo>
                <a:cubicBezTo>
                  <a:pt x="4683189" y="1666786"/>
                  <a:pt x="4738655" y="1611321"/>
                  <a:pt x="4738655" y="1542900"/>
                </a:cubicBezTo>
                <a:cubicBezTo>
                  <a:pt x="4738655" y="1474479"/>
                  <a:pt x="4683189" y="1419013"/>
                  <a:pt x="4614768" y="1419013"/>
                </a:cubicBezTo>
                <a:close/>
                <a:moveTo>
                  <a:pt x="4614768" y="875180"/>
                </a:moveTo>
                <a:cubicBezTo>
                  <a:pt x="4546347" y="875180"/>
                  <a:pt x="4490881" y="930646"/>
                  <a:pt x="4490881" y="999067"/>
                </a:cubicBezTo>
                <a:cubicBezTo>
                  <a:pt x="4490881" y="1067488"/>
                  <a:pt x="4546347" y="1122954"/>
                  <a:pt x="4614768" y="1122954"/>
                </a:cubicBezTo>
                <a:cubicBezTo>
                  <a:pt x="4683189" y="1122954"/>
                  <a:pt x="4738655" y="1067488"/>
                  <a:pt x="4738655" y="999067"/>
                </a:cubicBezTo>
                <a:cubicBezTo>
                  <a:pt x="4738655" y="930646"/>
                  <a:pt x="4683189" y="875180"/>
                  <a:pt x="4614768" y="875180"/>
                </a:cubicBezTo>
                <a:close/>
                <a:moveTo>
                  <a:pt x="4614768" y="331347"/>
                </a:moveTo>
                <a:cubicBezTo>
                  <a:pt x="4546347" y="331347"/>
                  <a:pt x="4490881" y="386813"/>
                  <a:pt x="4490881" y="455234"/>
                </a:cubicBezTo>
                <a:cubicBezTo>
                  <a:pt x="4490881" y="523655"/>
                  <a:pt x="4546347" y="579121"/>
                  <a:pt x="4614768" y="579121"/>
                </a:cubicBezTo>
                <a:cubicBezTo>
                  <a:pt x="4683189" y="579121"/>
                  <a:pt x="4738655" y="523655"/>
                  <a:pt x="4738655" y="455234"/>
                </a:cubicBezTo>
                <a:cubicBezTo>
                  <a:pt x="4738655" y="386813"/>
                  <a:pt x="4683189" y="331347"/>
                  <a:pt x="4614768" y="331347"/>
                </a:cubicBezTo>
                <a:close/>
                <a:moveTo>
                  <a:pt x="0" y="0"/>
                </a:moveTo>
                <a:lnTo>
                  <a:pt x="4884666" y="0"/>
                </a:lnTo>
                <a:lnTo>
                  <a:pt x="4884666" y="5852160"/>
                </a:lnTo>
                <a:lnTo>
                  <a:pt x="0" y="5852160"/>
                </a:lnTo>
                <a:close/>
              </a:path>
            </a:pathLst>
          </a:custGeom>
          <a:solidFill>
            <a:srgbClr val="F7F4F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9" name="Google Shape;39;p2" descr="A picture containing drawing&#10;&#10;Description automatically generated"/>
          <p:cNvPicPr preferRelativeResize="0"/>
          <p:nvPr/>
        </p:nvPicPr>
        <p:blipFill rotWithShape="1">
          <a:blip r:embed="rId2">
            <a:alphaModFix amt="14000"/>
          </a:blip>
          <a:srcRect/>
          <a:stretch>
            <a:fillRect/>
          </a:stretch>
        </p:blipFill>
        <p:spPr>
          <a:xfrm>
            <a:off x="6621947" y="386549"/>
            <a:ext cx="4215167" cy="58587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 rot="-274435">
            <a:off x="1771662" y="2268757"/>
            <a:ext cx="2874153" cy="10569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2"/>
          <p:cNvSpPr txBox="1"/>
          <p:nvPr/>
        </p:nvSpPr>
        <p:spPr>
          <a:xfrm rot="5400000">
            <a:off x="10716975" y="719400"/>
            <a:ext cx="1148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Dekko"/>
                <a:ea typeface="Dekko"/>
                <a:cs typeface="Dekko"/>
                <a:sym typeface="Dekko"/>
              </a:rPr>
              <a:t>TITLE A</a:t>
            </a:r>
            <a:endParaRPr sz="1600">
              <a:solidFill>
                <a:srgbClr val="FFFFFF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42" name="Google Shape;42;p2"/>
          <p:cNvSpPr txBox="1"/>
          <p:nvPr/>
        </p:nvSpPr>
        <p:spPr>
          <a:xfrm rot="5400000">
            <a:off x="10716975" y="2033700"/>
            <a:ext cx="1148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Dekko"/>
                <a:ea typeface="Dekko"/>
                <a:cs typeface="Dekko"/>
                <a:sym typeface="Dekko"/>
              </a:rPr>
              <a:t>TITLE B</a:t>
            </a:r>
            <a:endParaRPr sz="1600">
              <a:solidFill>
                <a:srgbClr val="FFFFFF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43" name="Google Shape;43;p2"/>
          <p:cNvSpPr txBox="1"/>
          <p:nvPr/>
        </p:nvSpPr>
        <p:spPr>
          <a:xfrm rot="5400000">
            <a:off x="10716975" y="3338438"/>
            <a:ext cx="1148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Dekko"/>
                <a:ea typeface="Dekko"/>
                <a:cs typeface="Dekko"/>
                <a:sym typeface="Dekko"/>
              </a:rPr>
              <a:t>TITLE C</a:t>
            </a:r>
            <a:endParaRPr sz="1600">
              <a:solidFill>
                <a:srgbClr val="FFFFFF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sp>
        <p:nvSpPr>
          <p:cNvPr id="44" name="Google Shape;44;p2"/>
          <p:cNvSpPr txBox="1"/>
          <p:nvPr/>
        </p:nvSpPr>
        <p:spPr>
          <a:xfrm rot="5400000">
            <a:off x="10716975" y="4643200"/>
            <a:ext cx="11484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Dekko"/>
                <a:ea typeface="Dekko"/>
                <a:cs typeface="Dekko"/>
                <a:sym typeface="Dekko"/>
              </a:rPr>
              <a:t>TITLE D</a:t>
            </a:r>
            <a:endParaRPr sz="1600">
              <a:solidFill>
                <a:srgbClr val="FFFFFF"/>
              </a:solidFill>
              <a:latin typeface="Dekko"/>
              <a:ea typeface="Dekko"/>
              <a:cs typeface="Dekko"/>
              <a:sym typeface="Dekko"/>
            </a:endParaRPr>
          </a:p>
        </p:txBody>
      </p:sp>
      <p:grpSp>
        <p:nvGrpSpPr>
          <p:cNvPr id="45" name="Google Shape;45;p2"/>
          <p:cNvGrpSpPr/>
          <p:nvPr/>
        </p:nvGrpSpPr>
        <p:grpSpPr>
          <a:xfrm>
            <a:off x="5711068" y="542747"/>
            <a:ext cx="814200" cy="5409787"/>
            <a:chOff x="5669772" y="784614"/>
            <a:chExt cx="814200" cy="5409787"/>
          </a:xfrm>
        </p:grpSpPr>
        <p:sp>
          <p:nvSpPr>
            <p:cNvPr id="46" name="Google Shape;46;p2"/>
            <p:cNvSpPr/>
            <p:nvPr/>
          </p:nvSpPr>
          <p:spPr>
            <a:xfrm>
              <a:off x="5669772" y="784614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69772" y="1367001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669772" y="1949388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669772" y="2531775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69772" y="3114162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669772" y="3696549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69772" y="4278936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669772" y="4861323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669772" y="5443710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669772" y="6026101"/>
              <a:ext cx="814200" cy="168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47000">
                  <a:srgbClr val="7F7F7F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6599325" y="884375"/>
            <a:ext cx="42153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2"/>
          <p:cNvSpPr txBox="1">
            <a:spLocks noGrp="1"/>
          </p:cNvSpPr>
          <p:nvPr>
            <p:ph type="body" idx="2"/>
          </p:nvPr>
        </p:nvSpPr>
        <p:spPr>
          <a:xfrm>
            <a:off x="6587150" y="1628125"/>
            <a:ext cx="4215300" cy="4324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21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21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21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1_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" y="4358367"/>
            <a:ext cx="890201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10613497" y="430712"/>
            <a:ext cx="1578320" cy="473753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9564167" y="1216689"/>
            <a:ext cx="2627676" cy="47375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9564167" y="2786587"/>
            <a:ext cx="2627676" cy="47581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>
            <a:off x="1" y="2786587"/>
            <a:ext cx="737292" cy="47581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>
            <a:off x="11697660" y="2000608"/>
            <a:ext cx="494157" cy="475811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>
            <a:off x="10719631" y="4358371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>
            <a:off x="10074602" y="5144350"/>
            <a:ext cx="2117229" cy="473753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>
            <a:off x="0" y="5928269"/>
            <a:ext cx="1578320" cy="475811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" y="5144350"/>
            <a:ext cx="2627676" cy="47375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/>
          <p:nvPr/>
        </p:nvSpPr>
        <p:spPr>
          <a:xfrm>
            <a:off x="3101013" y="5144350"/>
            <a:ext cx="1155663" cy="473753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4"/>
          <p:cNvSpPr/>
          <p:nvPr/>
        </p:nvSpPr>
        <p:spPr>
          <a:xfrm>
            <a:off x="0" y="3572400"/>
            <a:ext cx="1981216" cy="473933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4"/>
          <p:cNvSpPr/>
          <p:nvPr/>
        </p:nvSpPr>
        <p:spPr>
          <a:xfrm>
            <a:off x="1195016" y="4358371"/>
            <a:ext cx="494157" cy="473924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4"/>
          <p:cNvSpPr/>
          <p:nvPr/>
        </p:nvSpPr>
        <p:spPr>
          <a:xfrm>
            <a:off x="0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4"/>
          <p:cNvSpPr/>
          <p:nvPr/>
        </p:nvSpPr>
        <p:spPr>
          <a:xfrm>
            <a:off x="479099" y="1216701"/>
            <a:ext cx="1638127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7194087" y="430712"/>
            <a:ext cx="2894987" cy="473753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7639195" y="5144350"/>
            <a:ext cx="2133519" cy="47375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2102763" y="5928268"/>
            <a:ext cx="4158360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606400" y="3619500"/>
            <a:ext cx="11233600" cy="597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10665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5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5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5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5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5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5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5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6665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</a:fld>
            <a:endParaRPr lang="en-US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590" indent="0" algn="r">
              <a:buNone/>
              <a:defRPr/>
            </a:lvl2pPr>
            <a:lvl3pPr marL="859790" indent="0" algn="r">
              <a:buNone/>
              <a:defRPr/>
            </a:lvl3pPr>
            <a:lvl4pPr marL="1316990" indent="0" algn="r">
              <a:buNone/>
              <a:defRPr/>
            </a:lvl4pPr>
            <a:lvl5pPr marL="1774190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  <a:endParaRPr lang="en-US" noProof="0"/>
          </a:p>
        </p:txBody>
      </p:sp>
      <p:cxnSp>
        <p:nvCxnSpPr>
          <p:cNvPr id="21" name="Straight Connector 20" title="Horizontal Rule Line"/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  <a:endParaRPr lang="en-US" noProof="0"/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  <a:endParaRPr lang="en-US" noProof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  <a:endParaRPr lang="en-US" noProof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  <a:endParaRPr lang="en-US" noProof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  <a:endParaRPr lang="en-US" noProof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  <a:endParaRPr lang="en-US" noProof="0"/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  <a:endParaRPr lang="en-US" noProof="0"/>
          </a:p>
        </p:txBody>
      </p:sp>
      <p:sp>
        <p:nvSpPr>
          <p:cNvPr id="27" name="Picture Placeholder 22"/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  <a:endParaRPr lang="en-US" noProof="0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  <a:endParaRPr lang="en-US" noProof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  <a:endParaRPr lang="en-US" noProof="0"/>
          </a:p>
        </p:txBody>
      </p:sp>
      <p:sp>
        <p:nvSpPr>
          <p:cNvPr id="30" name="Picture Placeholder 30"/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  <a:endParaRPr lang="en-US" noProof="0"/>
          </a:p>
        </p:txBody>
      </p:sp>
      <p:sp>
        <p:nvSpPr>
          <p:cNvPr id="31" name="Picture Placeholder 32"/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  <a:endParaRPr lang="en-US" noProof="0"/>
          </a:p>
        </p:txBody>
      </p:sp>
      <p:sp>
        <p:nvSpPr>
          <p:cNvPr id="32" name="Picture Placeholder 34"/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D2492-786C-4A9A-BB29-46A5B293C09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0E419-86EE-42CC-B08D-3AB84FD1852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hyperlink" Target="https://github.com/MohameHassan139/barber" TargetMode="Externa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2.xml"/><Relationship Id="rId7" Type="http://schemas.openxmlformats.org/officeDocument/2006/relationships/slide" Target="slide23.xml"/><Relationship Id="rId6" Type="http://schemas.openxmlformats.org/officeDocument/2006/relationships/slide" Target="slide11.xml"/><Relationship Id="rId5" Type="http://schemas.openxmlformats.org/officeDocument/2006/relationships/slide" Target="slide3.xml"/><Relationship Id="rId4" Type="http://schemas.openxmlformats.org/officeDocument/2006/relationships/slide" Target="slide8.xml"/><Relationship Id="rId3" Type="http://schemas.openxmlformats.org/officeDocument/2006/relationships/slide" Target="slide4.xml"/><Relationship Id="rId2" Type="http://schemas.openxmlformats.org/officeDocument/2006/relationships/slide" Target="slide1.xml"/><Relationship Id="rId1" Type="http://schemas.openxmlformats.org/officeDocument/2006/relationships/slide" Target="slide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205668" y="-553916"/>
            <a:ext cx="2897505" cy="366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00" b="1" dirty="0">
                <a:solidFill>
                  <a:srgbClr val="77777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BE</a:t>
            </a:r>
            <a:endParaRPr lang="en-US" sz="16600" b="1" dirty="0">
              <a:solidFill>
                <a:srgbClr val="777777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algn="ctr"/>
            <a:r>
              <a:rPr lang="en-US" sz="6600" b="1" dirty="0">
                <a:solidFill>
                  <a:srgbClr val="77777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Barber</a:t>
            </a:r>
            <a:r>
              <a:rPr lang="ar-EG" altLang="en-US" sz="6600" b="1" dirty="0">
                <a:solidFill>
                  <a:srgbClr val="77777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6600" b="1" dirty="0">
                <a:solidFill>
                  <a:srgbClr val="77777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Ease </a:t>
            </a:r>
            <a:endParaRPr lang="en-US" sz="6600" b="1" dirty="0">
              <a:solidFill>
                <a:srgbClr val="777777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7721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7721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0" name="Oval 5"/>
          <p:cNvSpPr/>
          <p:nvPr/>
        </p:nvSpPr>
        <p:spPr>
          <a:xfrm rot="8272403">
            <a:off x="-767352" y="1784491"/>
            <a:ext cx="4656823" cy="7358216"/>
          </a:xfrm>
          <a:custGeom>
            <a:avLst/>
            <a:gdLst>
              <a:gd name="connsiteX0" fmla="*/ 0 w 2484407"/>
              <a:gd name="connsiteY0" fmla="*/ 1414732 h 2829464"/>
              <a:gd name="connsiteX1" fmla="*/ 1242204 w 2484407"/>
              <a:gd name="connsiteY1" fmla="*/ 0 h 2829464"/>
              <a:gd name="connsiteX2" fmla="*/ 2484408 w 2484407"/>
              <a:gd name="connsiteY2" fmla="*/ 1414732 h 2829464"/>
              <a:gd name="connsiteX3" fmla="*/ 1242204 w 2484407"/>
              <a:gd name="connsiteY3" fmla="*/ 2829464 h 2829464"/>
              <a:gd name="connsiteX4" fmla="*/ 0 w 2484407"/>
              <a:gd name="connsiteY4" fmla="*/ 1414732 h 2829464"/>
              <a:gd name="connsiteX0-1" fmla="*/ 0 w 2431655"/>
              <a:gd name="connsiteY0-2" fmla="*/ 1370837 h 2829592"/>
              <a:gd name="connsiteX1-3" fmla="*/ 1189451 w 2431655"/>
              <a:gd name="connsiteY1-4" fmla="*/ 66 h 2829592"/>
              <a:gd name="connsiteX2-5" fmla="*/ 2431655 w 2431655"/>
              <a:gd name="connsiteY2-6" fmla="*/ 1414798 h 2829592"/>
              <a:gd name="connsiteX3-7" fmla="*/ 1189451 w 2431655"/>
              <a:gd name="connsiteY3-8" fmla="*/ 2829530 h 2829592"/>
              <a:gd name="connsiteX4-9" fmla="*/ 0 w 2431655"/>
              <a:gd name="connsiteY4-10" fmla="*/ 1370837 h 2829592"/>
              <a:gd name="connsiteX0-11" fmla="*/ 82730 w 2514385"/>
              <a:gd name="connsiteY0-12" fmla="*/ 1370835 h 2829590"/>
              <a:gd name="connsiteX1-13" fmla="*/ 1272181 w 2514385"/>
              <a:gd name="connsiteY1-14" fmla="*/ 64 h 2829590"/>
              <a:gd name="connsiteX2-15" fmla="*/ 2514385 w 2514385"/>
              <a:gd name="connsiteY2-16" fmla="*/ 1414796 h 2829590"/>
              <a:gd name="connsiteX3-17" fmla="*/ 1272181 w 2514385"/>
              <a:gd name="connsiteY3-18" fmla="*/ 2829528 h 2829590"/>
              <a:gd name="connsiteX4-19" fmla="*/ 82730 w 2514385"/>
              <a:gd name="connsiteY4-20" fmla="*/ 1370835 h 2829590"/>
              <a:gd name="connsiteX0-21" fmla="*/ 21133 w 2452788"/>
              <a:gd name="connsiteY0-22" fmla="*/ 1370810 h 2841901"/>
              <a:gd name="connsiteX1-23" fmla="*/ 1210584 w 2452788"/>
              <a:gd name="connsiteY1-24" fmla="*/ 39 h 2841901"/>
              <a:gd name="connsiteX2-25" fmla="*/ 2452788 w 2452788"/>
              <a:gd name="connsiteY2-26" fmla="*/ 1414771 h 2841901"/>
              <a:gd name="connsiteX3-27" fmla="*/ 1210584 w 2452788"/>
              <a:gd name="connsiteY3-28" fmla="*/ 2829503 h 2841901"/>
              <a:gd name="connsiteX4-29" fmla="*/ 504710 w 2452788"/>
              <a:gd name="connsiteY4-30" fmla="*/ 2064571 h 2841901"/>
              <a:gd name="connsiteX5" fmla="*/ 21133 w 2452788"/>
              <a:gd name="connsiteY5" fmla="*/ 1370810 h 2841901"/>
              <a:gd name="connsiteX0-31" fmla="*/ 10433 w 2442088"/>
              <a:gd name="connsiteY0-32" fmla="*/ 1384848 h 2855939"/>
              <a:gd name="connsiteX1-33" fmla="*/ 247825 w 2442088"/>
              <a:gd name="connsiteY1-34" fmla="*/ 742179 h 2855939"/>
              <a:gd name="connsiteX2-35" fmla="*/ 1199884 w 2442088"/>
              <a:gd name="connsiteY2-36" fmla="*/ 14077 h 2855939"/>
              <a:gd name="connsiteX3-37" fmla="*/ 2442088 w 2442088"/>
              <a:gd name="connsiteY3-38" fmla="*/ 1428809 h 2855939"/>
              <a:gd name="connsiteX4-39" fmla="*/ 1199884 w 2442088"/>
              <a:gd name="connsiteY4-40" fmla="*/ 2843541 h 2855939"/>
              <a:gd name="connsiteX5-41" fmla="*/ 494010 w 2442088"/>
              <a:gd name="connsiteY5-42" fmla="*/ 2078609 h 2855939"/>
              <a:gd name="connsiteX6" fmla="*/ 10433 w 2442088"/>
              <a:gd name="connsiteY6" fmla="*/ 1384848 h 2855939"/>
              <a:gd name="connsiteX0-43" fmla="*/ 830 w 2432485"/>
              <a:gd name="connsiteY0-44" fmla="*/ 1383656 h 2854747"/>
              <a:gd name="connsiteX1-45" fmla="*/ 390774 w 2432485"/>
              <a:gd name="connsiteY1-46" fmla="*/ 763365 h 2854747"/>
              <a:gd name="connsiteX2-47" fmla="*/ 1190281 w 2432485"/>
              <a:gd name="connsiteY2-48" fmla="*/ 12885 h 2854747"/>
              <a:gd name="connsiteX3-49" fmla="*/ 2432485 w 2432485"/>
              <a:gd name="connsiteY3-50" fmla="*/ 1427617 h 2854747"/>
              <a:gd name="connsiteX4-51" fmla="*/ 1190281 w 2432485"/>
              <a:gd name="connsiteY4-52" fmla="*/ 2842349 h 2854747"/>
              <a:gd name="connsiteX5-53" fmla="*/ 484407 w 2432485"/>
              <a:gd name="connsiteY5-54" fmla="*/ 2077417 h 2854747"/>
              <a:gd name="connsiteX6-55" fmla="*/ 830 w 2432485"/>
              <a:gd name="connsiteY6-56" fmla="*/ 1383656 h 28547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</a:cxnLst>
            <a:rect l="l" t="t" r="r" b="b"/>
            <a:pathLst>
              <a:path w="2432485" h="2854747">
                <a:moveTo>
                  <a:pt x="830" y="1383656"/>
                </a:moveTo>
                <a:cubicBezTo>
                  <a:pt x="-14775" y="1164647"/>
                  <a:pt x="192532" y="991827"/>
                  <a:pt x="390774" y="763365"/>
                </a:cubicBezTo>
                <a:cubicBezTo>
                  <a:pt x="589016" y="534903"/>
                  <a:pt x="849996" y="-97824"/>
                  <a:pt x="1190281" y="12885"/>
                </a:cubicBezTo>
                <a:cubicBezTo>
                  <a:pt x="1530566" y="123594"/>
                  <a:pt x="2432485" y="646282"/>
                  <a:pt x="2432485" y="1427617"/>
                </a:cubicBezTo>
                <a:cubicBezTo>
                  <a:pt x="2432485" y="2208952"/>
                  <a:pt x="1514961" y="2734049"/>
                  <a:pt x="1190281" y="2842349"/>
                </a:cubicBezTo>
                <a:cubicBezTo>
                  <a:pt x="865601" y="2950649"/>
                  <a:pt x="682649" y="2320533"/>
                  <a:pt x="484407" y="2077417"/>
                </a:cubicBezTo>
                <a:cubicBezTo>
                  <a:pt x="286165" y="1834301"/>
                  <a:pt x="16435" y="1602665"/>
                  <a:pt x="830" y="13836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5"/>
          <p:cNvSpPr/>
          <p:nvPr/>
        </p:nvSpPr>
        <p:spPr>
          <a:xfrm rot="19211314">
            <a:off x="9634628" y="-435310"/>
            <a:ext cx="3630715" cy="3682873"/>
          </a:xfrm>
          <a:custGeom>
            <a:avLst/>
            <a:gdLst>
              <a:gd name="connsiteX0" fmla="*/ 0 w 2484407"/>
              <a:gd name="connsiteY0" fmla="*/ 1414732 h 2829464"/>
              <a:gd name="connsiteX1" fmla="*/ 1242204 w 2484407"/>
              <a:gd name="connsiteY1" fmla="*/ 0 h 2829464"/>
              <a:gd name="connsiteX2" fmla="*/ 2484408 w 2484407"/>
              <a:gd name="connsiteY2" fmla="*/ 1414732 h 2829464"/>
              <a:gd name="connsiteX3" fmla="*/ 1242204 w 2484407"/>
              <a:gd name="connsiteY3" fmla="*/ 2829464 h 2829464"/>
              <a:gd name="connsiteX4" fmla="*/ 0 w 2484407"/>
              <a:gd name="connsiteY4" fmla="*/ 1414732 h 2829464"/>
              <a:gd name="connsiteX0-1" fmla="*/ 0 w 2431655"/>
              <a:gd name="connsiteY0-2" fmla="*/ 1370837 h 2829592"/>
              <a:gd name="connsiteX1-3" fmla="*/ 1189451 w 2431655"/>
              <a:gd name="connsiteY1-4" fmla="*/ 66 h 2829592"/>
              <a:gd name="connsiteX2-5" fmla="*/ 2431655 w 2431655"/>
              <a:gd name="connsiteY2-6" fmla="*/ 1414798 h 2829592"/>
              <a:gd name="connsiteX3-7" fmla="*/ 1189451 w 2431655"/>
              <a:gd name="connsiteY3-8" fmla="*/ 2829530 h 2829592"/>
              <a:gd name="connsiteX4-9" fmla="*/ 0 w 2431655"/>
              <a:gd name="connsiteY4-10" fmla="*/ 1370837 h 2829592"/>
              <a:gd name="connsiteX0-11" fmla="*/ 82730 w 2514385"/>
              <a:gd name="connsiteY0-12" fmla="*/ 1370835 h 2829590"/>
              <a:gd name="connsiteX1-13" fmla="*/ 1272181 w 2514385"/>
              <a:gd name="connsiteY1-14" fmla="*/ 64 h 2829590"/>
              <a:gd name="connsiteX2-15" fmla="*/ 2514385 w 2514385"/>
              <a:gd name="connsiteY2-16" fmla="*/ 1414796 h 2829590"/>
              <a:gd name="connsiteX3-17" fmla="*/ 1272181 w 2514385"/>
              <a:gd name="connsiteY3-18" fmla="*/ 2829528 h 2829590"/>
              <a:gd name="connsiteX4-19" fmla="*/ 82730 w 2514385"/>
              <a:gd name="connsiteY4-20" fmla="*/ 1370835 h 2829590"/>
              <a:gd name="connsiteX0-21" fmla="*/ 21133 w 2452788"/>
              <a:gd name="connsiteY0-22" fmla="*/ 1370810 h 2841901"/>
              <a:gd name="connsiteX1-23" fmla="*/ 1210584 w 2452788"/>
              <a:gd name="connsiteY1-24" fmla="*/ 39 h 2841901"/>
              <a:gd name="connsiteX2-25" fmla="*/ 2452788 w 2452788"/>
              <a:gd name="connsiteY2-26" fmla="*/ 1414771 h 2841901"/>
              <a:gd name="connsiteX3-27" fmla="*/ 1210584 w 2452788"/>
              <a:gd name="connsiteY3-28" fmla="*/ 2829503 h 2841901"/>
              <a:gd name="connsiteX4-29" fmla="*/ 504710 w 2452788"/>
              <a:gd name="connsiteY4-30" fmla="*/ 2064571 h 2841901"/>
              <a:gd name="connsiteX5" fmla="*/ 21133 w 2452788"/>
              <a:gd name="connsiteY5" fmla="*/ 1370810 h 2841901"/>
              <a:gd name="connsiteX0-31" fmla="*/ 10433 w 2442088"/>
              <a:gd name="connsiteY0-32" fmla="*/ 1384848 h 2855939"/>
              <a:gd name="connsiteX1-33" fmla="*/ 247825 w 2442088"/>
              <a:gd name="connsiteY1-34" fmla="*/ 742179 h 2855939"/>
              <a:gd name="connsiteX2-35" fmla="*/ 1199884 w 2442088"/>
              <a:gd name="connsiteY2-36" fmla="*/ 14077 h 2855939"/>
              <a:gd name="connsiteX3-37" fmla="*/ 2442088 w 2442088"/>
              <a:gd name="connsiteY3-38" fmla="*/ 1428809 h 2855939"/>
              <a:gd name="connsiteX4-39" fmla="*/ 1199884 w 2442088"/>
              <a:gd name="connsiteY4-40" fmla="*/ 2843541 h 2855939"/>
              <a:gd name="connsiteX5-41" fmla="*/ 494010 w 2442088"/>
              <a:gd name="connsiteY5-42" fmla="*/ 2078609 h 2855939"/>
              <a:gd name="connsiteX6" fmla="*/ 10433 w 2442088"/>
              <a:gd name="connsiteY6" fmla="*/ 1384848 h 28559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" y="connsiteY6"/>
              </a:cxn>
            </a:cxnLst>
            <a:rect l="l" t="t" r="r" b="b"/>
            <a:pathLst>
              <a:path w="2442088" h="2855939">
                <a:moveTo>
                  <a:pt x="10433" y="1384848"/>
                </a:moveTo>
                <a:cubicBezTo>
                  <a:pt x="-30598" y="1162110"/>
                  <a:pt x="49583" y="970641"/>
                  <a:pt x="247825" y="742179"/>
                </a:cubicBezTo>
                <a:cubicBezTo>
                  <a:pt x="446067" y="513717"/>
                  <a:pt x="834174" y="-100361"/>
                  <a:pt x="1199884" y="14077"/>
                </a:cubicBezTo>
                <a:cubicBezTo>
                  <a:pt x="1565595" y="128515"/>
                  <a:pt x="2442088" y="647474"/>
                  <a:pt x="2442088" y="1428809"/>
                </a:cubicBezTo>
                <a:cubicBezTo>
                  <a:pt x="2442088" y="2210144"/>
                  <a:pt x="1524564" y="2735241"/>
                  <a:pt x="1199884" y="2843541"/>
                </a:cubicBezTo>
                <a:cubicBezTo>
                  <a:pt x="875204" y="2951841"/>
                  <a:pt x="692252" y="2321725"/>
                  <a:pt x="494010" y="2078609"/>
                </a:cubicBezTo>
                <a:cubicBezTo>
                  <a:pt x="295768" y="1835493"/>
                  <a:pt x="51464" y="1607586"/>
                  <a:pt x="10433" y="13848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5"/>
          <p:cNvSpPr/>
          <p:nvPr/>
        </p:nvSpPr>
        <p:spPr>
          <a:xfrm rot="8272403">
            <a:off x="264281" y="1396783"/>
            <a:ext cx="4656823" cy="7358216"/>
          </a:xfrm>
          <a:custGeom>
            <a:avLst/>
            <a:gdLst>
              <a:gd name="connsiteX0" fmla="*/ 0 w 2484407"/>
              <a:gd name="connsiteY0" fmla="*/ 1414732 h 2829464"/>
              <a:gd name="connsiteX1" fmla="*/ 1242204 w 2484407"/>
              <a:gd name="connsiteY1" fmla="*/ 0 h 2829464"/>
              <a:gd name="connsiteX2" fmla="*/ 2484408 w 2484407"/>
              <a:gd name="connsiteY2" fmla="*/ 1414732 h 2829464"/>
              <a:gd name="connsiteX3" fmla="*/ 1242204 w 2484407"/>
              <a:gd name="connsiteY3" fmla="*/ 2829464 h 2829464"/>
              <a:gd name="connsiteX4" fmla="*/ 0 w 2484407"/>
              <a:gd name="connsiteY4" fmla="*/ 1414732 h 2829464"/>
              <a:gd name="connsiteX0-1" fmla="*/ 0 w 2431655"/>
              <a:gd name="connsiteY0-2" fmla="*/ 1370837 h 2829592"/>
              <a:gd name="connsiteX1-3" fmla="*/ 1189451 w 2431655"/>
              <a:gd name="connsiteY1-4" fmla="*/ 66 h 2829592"/>
              <a:gd name="connsiteX2-5" fmla="*/ 2431655 w 2431655"/>
              <a:gd name="connsiteY2-6" fmla="*/ 1414798 h 2829592"/>
              <a:gd name="connsiteX3-7" fmla="*/ 1189451 w 2431655"/>
              <a:gd name="connsiteY3-8" fmla="*/ 2829530 h 2829592"/>
              <a:gd name="connsiteX4-9" fmla="*/ 0 w 2431655"/>
              <a:gd name="connsiteY4-10" fmla="*/ 1370837 h 2829592"/>
              <a:gd name="connsiteX0-11" fmla="*/ 82730 w 2514385"/>
              <a:gd name="connsiteY0-12" fmla="*/ 1370835 h 2829590"/>
              <a:gd name="connsiteX1-13" fmla="*/ 1272181 w 2514385"/>
              <a:gd name="connsiteY1-14" fmla="*/ 64 h 2829590"/>
              <a:gd name="connsiteX2-15" fmla="*/ 2514385 w 2514385"/>
              <a:gd name="connsiteY2-16" fmla="*/ 1414796 h 2829590"/>
              <a:gd name="connsiteX3-17" fmla="*/ 1272181 w 2514385"/>
              <a:gd name="connsiteY3-18" fmla="*/ 2829528 h 2829590"/>
              <a:gd name="connsiteX4-19" fmla="*/ 82730 w 2514385"/>
              <a:gd name="connsiteY4-20" fmla="*/ 1370835 h 2829590"/>
              <a:gd name="connsiteX0-21" fmla="*/ 21133 w 2452788"/>
              <a:gd name="connsiteY0-22" fmla="*/ 1370810 h 2841901"/>
              <a:gd name="connsiteX1-23" fmla="*/ 1210584 w 2452788"/>
              <a:gd name="connsiteY1-24" fmla="*/ 39 h 2841901"/>
              <a:gd name="connsiteX2-25" fmla="*/ 2452788 w 2452788"/>
              <a:gd name="connsiteY2-26" fmla="*/ 1414771 h 2841901"/>
              <a:gd name="connsiteX3-27" fmla="*/ 1210584 w 2452788"/>
              <a:gd name="connsiteY3-28" fmla="*/ 2829503 h 2841901"/>
              <a:gd name="connsiteX4-29" fmla="*/ 504710 w 2452788"/>
              <a:gd name="connsiteY4-30" fmla="*/ 2064571 h 2841901"/>
              <a:gd name="connsiteX5" fmla="*/ 21133 w 2452788"/>
              <a:gd name="connsiteY5" fmla="*/ 1370810 h 2841901"/>
              <a:gd name="connsiteX0-31" fmla="*/ 10433 w 2442088"/>
              <a:gd name="connsiteY0-32" fmla="*/ 1384848 h 2855939"/>
              <a:gd name="connsiteX1-33" fmla="*/ 247825 w 2442088"/>
              <a:gd name="connsiteY1-34" fmla="*/ 742179 h 2855939"/>
              <a:gd name="connsiteX2-35" fmla="*/ 1199884 w 2442088"/>
              <a:gd name="connsiteY2-36" fmla="*/ 14077 h 2855939"/>
              <a:gd name="connsiteX3-37" fmla="*/ 2442088 w 2442088"/>
              <a:gd name="connsiteY3-38" fmla="*/ 1428809 h 2855939"/>
              <a:gd name="connsiteX4-39" fmla="*/ 1199884 w 2442088"/>
              <a:gd name="connsiteY4-40" fmla="*/ 2843541 h 2855939"/>
              <a:gd name="connsiteX5-41" fmla="*/ 494010 w 2442088"/>
              <a:gd name="connsiteY5-42" fmla="*/ 2078609 h 2855939"/>
              <a:gd name="connsiteX6" fmla="*/ 10433 w 2442088"/>
              <a:gd name="connsiteY6" fmla="*/ 1384848 h 2855939"/>
              <a:gd name="connsiteX0-43" fmla="*/ 830 w 2432485"/>
              <a:gd name="connsiteY0-44" fmla="*/ 1383656 h 2854747"/>
              <a:gd name="connsiteX1-45" fmla="*/ 390774 w 2432485"/>
              <a:gd name="connsiteY1-46" fmla="*/ 763365 h 2854747"/>
              <a:gd name="connsiteX2-47" fmla="*/ 1190281 w 2432485"/>
              <a:gd name="connsiteY2-48" fmla="*/ 12885 h 2854747"/>
              <a:gd name="connsiteX3-49" fmla="*/ 2432485 w 2432485"/>
              <a:gd name="connsiteY3-50" fmla="*/ 1427617 h 2854747"/>
              <a:gd name="connsiteX4-51" fmla="*/ 1190281 w 2432485"/>
              <a:gd name="connsiteY4-52" fmla="*/ 2842349 h 2854747"/>
              <a:gd name="connsiteX5-53" fmla="*/ 484407 w 2432485"/>
              <a:gd name="connsiteY5-54" fmla="*/ 2077417 h 2854747"/>
              <a:gd name="connsiteX6-55" fmla="*/ 830 w 2432485"/>
              <a:gd name="connsiteY6-56" fmla="*/ 1383656 h 28547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</a:cxnLst>
            <a:rect l="l" t="t" r="r" b="b"/>
            <a:pathLst>
              <a:path w="2432485" h="2854747">
                <a:moveTo>
                  <a:pt x="830" y="1383656"/>
                </a:moveTo>
                <a:cubicBezTo>
                  <a:pt x="-14775" y="1164647"/>
                  <a:pt x="192532" y="991827"/>
                  <a:pt x="390774" y="763365"/>
                </a:cubicBezTo>
                <a:cubicBezTo>
                  <a:pt x="589016" y="534903"/>
                  <a:pt x="849996" y="-97824"/>
                  <a:pt x="1190281" y="12885"/>
                </a:cubicBezTo>
                <a:cubicBezTo>
                  <a:pt x="1530566" y="123594"/>
                  <a:pt x="2432485" y="646282"/>
                  <a:pt x="2432485" y="1427617"/>
                </a:cubicBezTo>
                <a:cubicBezTo>
                  <a:pt x="2432485" y="2208952"/>
                  <a:pt x="1514961" y="2734049"/>
                  <a:pt x="1190281" y="2842349"/>
                </a:cubicBezTo>
                <a:cubicBezTo>
                  <a:pt x="865601" y="2950649"/>
                  <a:pt x="682649" y="2320533"/>
                  <a:pt x="484407" y="2077417"/>
                </a:cubicBezTo>
                <a:cubicBezTo>
                  <a:pt x="286165" y="1834301"/>
                  <a:pt x="16435" y="1602665"/>
                  <a:pt x="830" y="1383656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606400" y="3877310"/>
            <a:ext cx="11233600" cy="597200"/>
          </a:xfrm>
          <a:prstGeom prst="rect">
            <a:avLst/>
          </a:prstGeom>
        </p:spPr>
        <p:txBody>
          <a:bodyPr spcFirstLastPara="1" vert="horz" wrap="square" lIns="121900" tIns="0" rIns="121900" bIns="0" rtlCol="0" anchor="ctr" anchorCtr="0">
            <a:noAutofit/>
          </a:bodyPr>
          <a:lstStyle/>
          <a:p>
            <a:r>
              <a:rPr lang="en-US" sz="80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Steps of solving</a:t>
            </a:r>
            <a:br>
              <a:rPr lang="en-US" sz="80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vert="horz" wrap="square" lIns="121900" tIns="0" rIns="121900" bIns="0" rtlCol="0" anchor="b" anchorCtr="0">
            <a:noAutofit/>
          </a:bodyPr>
          <a:lstStyle/>
          <a:p>
            <a:r>
              <a:rPr lang="en-GB" b="1" dirty="0"/>
              <a:t>02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267" y="1697040"/>
            <a:ext cx="3833906" cy="1562638"/>
          </a:xfrm>
        </p:spPr>
        <p:txBody>
          <a:bodyPr/>
          <a:lstStyle/>
          <a:p>
            <a:r>
              <a:rPr lang="en-US" b="1" i="1" dirty="0"/>
              <a:t>Steps: </a:t>
            </a:r>
            <a:endParaRPr lang="en-US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50186" y="3429000"/>
            <a:ext cx="11691627" cy="2731220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Difficulty in Managing Appointment Schedules.</a:t>
            </a:r>
            <a:endParaRPr lang="en-US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Missed Appointments Due to Forgetfulness.</a:t>
            </a:r>
            <a:endParaRPr lang="en-US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Difficulty Finding the Nearest Salon Location.</a:t>
            </a:r>
            <a:endParaRPr lang="en-US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Limited Payment Options Lead to Inconvenience.</a:t>
            </a:r>
            <a:endParaRPr lang="en-US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9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0" b="9020"/>
          <a:stretch>
            <a:fillRect/>
          </a:stretch>
        </p:blipFill>
        <p:spPr>
          <a:xfrm>
            <a:off x="604562" y="298545"/>
            <a:ext cx="2179814" cy="2179814"/>
          </a:xfr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45" y="-68293"/>
            <a:ext cx="571500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606400" y="3369334"/>
            <a:ext cx="11233600" cy="597200"/>
          </a:xfrm>
          <a:prstGeom prst="rect">
            <a:avLst/>
          </a:prstGeom>
        </p:spPr>
        <p:txBody>
          <a:bodyPr spcFirstLastPara="1" vert="horz" wrap="square" lIns="121900" tIns="0" rIns="121900" bIns="0" rtlCol="0" anchor="ctr" anchorCtr="0">
            <a:no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Difficulty in Managing Appointment Schedules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vert="horz" wrap="square" lIns="121900" tIns="0" rIns="121900" bIns="0" rtlCol="0" anchor="b" anchorCtr="0">
            <a:noAutofit/>
          </a:bodyPr>
          <a:lstStyle/>
          <a:p>
            <a:r>
              <a:rPr lang="en-US" altLang="en-GB" b="1" dirty="0" smtClean="0"/>
              <a:t>2</a:t>
            </a:r>
            <a:r>
              <a:rPr lang="en-GB" b="1" dirty="0" smtClean="0"/>
              <a:t>.1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b="1"/>
              <a:t>Difficulty in Managing Appointment Schedules: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Step 1: Implement a real-time calendar and booking system that shows available time slots.</a:t>
            </a:r>
            <a:endParaRPr lang="en-US"/>
          </a:p>
          <a:p>
            <a:r>
              <a:rPr lang="en-US"/>
              <a:t>Step 2: Use a robust backend to handle overlapping or conflicting bookings, notifying users of potential conflicts.</a:t>
            </a:r>
            <a:endParaRPr lang="en-US"/>
          </a:p>
          <a:p>
            <a:r>
              <a:rPr lang="en-US"/>
              <a:t>Step 3: Integrate features like group bookings and automatic time zone adjustments for accuracy.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606400" y="3369334"/>
            <a:ext cx="11233600" cy="597200"/>
          </a:xfrm>
          <a:prstGeom prst="rect">
            <a:avLst/>
          </a:prstGeom>
        </p:spPr>
        <p:txBody>
          <a:bodyPr spcFirstLastPara="1" vert="horz" wrap="square" lIns="121900" tIns="0" rIns="121900" bIns="0" rtlCol="0" anchor="ctr" anchorCtr="0">
            <a:no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Missed Appointments Due to Forgetfulness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vert="horz" wrap="square" lIns="121900" tIns="0" rIns="121900" bIns="0" rtlCol="0" anchor="b" anchorCtr="0">
            <a:noAutofit/>
          </a:bodyPr>
          <a:lstStyle/>
          <a:p>
            <a:r>
              <a:rPr lang="en-US" altLang="en-GB" b="1" dirty="0" smtClean="0"/>
              <a:t>2</a:t>
            </a:r>
            <a:r>
              <a:rPr lang="en-GB" b="1" dirty="0" smtClean="0"/>
              <a:t>.1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b="1"/>
              <a:t>Missed Appointments Due to Forgetfulness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Step 1: Set up automated reminders via push notifications, SMS, or email using services like Firebase Cloud Messaging or Twilio.</a:t>
            </a:r>
            <a:endParaRPr lang="en-US"/>
          </a:p>
          <a:p>
            <a:r>
              <a:rPr lang="en-US"/>
              <a:t>Step 2: Customize the reminder timing, allowing users to set notifications an hour, a day, or a week before their appointment.</a:t>
            </a:r>
            <a:endParaRPr lang="en-US"/>
          </a:p>
          <a:p>
            <a:r>
              <a:rPr lang="en-US"/>
              <a:t>Step 3: Include a confirmation button in reminders so users can quickly confirm their attendance or reschedule.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606400" y="3369334"/>
            <a:ext cx="11233600" cy="597200"/>
          </a:xfrm>
          <a:prstGeom prst="rect">
            <a:avLst/>
          </a:prstGeom>
        </p:spPr>
        <p:txBody>
          <a:bodyPr spcFirstLastPara="1" vert="horz" wrap="square" lIns="121900" tIns="0" rIns="121900" bIns="0" rtlCol="0" anchor="ctr" anchorCtr="0">
            <a:no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Difficulty Finding the Nearest Salon Location</a:t>
            </a:r>
            <a:endParaRPr lang="en-US" b="1" dirty="0" smtClean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vert="horz" wrap="square" lIns="121900" tIns="0" rIns="121900" bIns="0" rtlCol="0" anchor="b" anchorCtr="0">
            <a:noAutofit/>
          </a:bodyPr>
          <a:lstStyle/>
          <a:p>
            <a:r>
              <a:rPr lang="en-US" altLang="en-GB" b="1" dirty="0" smtClean="0"/>
              <a:t>2</a:t>
            </a:r>
            <a:r>
              <a:rPr lang="en-GB" b="1" dirty="0" smtClean="0"/>
              <a:t>.</a:t>
            </a:r>
            <a:r>
              <a:rPr lang="en-US" altLang="en-GB" b="1" dirty="0" smtClean="0"/>
              <a:t>3</a:t>
            </a:r>
            <a:endParaRPr lang="en-US" altLang="en-GB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b="1"/>
              <a:t>Difficulty Finding the Nearest Salon Location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Step 1: Integrate Google Maps API to display all salon locations relative to the user's current position.</a:t>
            </a:r>
            <a:endParaRPr lang="en-US"/>
          </a:p>
          <a:p>
            <a:r>
              <a:rPr lang="en-US"/>
              <a:t>Step 2: Add a "nearest salon" feature that shows the closest available location based on the user's GPS.</a:t>
            </a:r>
            <a:endParaRPr lang="en-US"/>
          </a:p>
          <a:p>
            <a:r>
              <a:rPr lang="en-US"/>
              <a:t>Step 3: Provide directions and estimated travel times within the app, helping clients easily navigate to the salon.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606400" y="3619500"/>
            <a:ext cx="11233600" cy="597200"/>
          </a:xfrm>
          <a:prstGeom prst="rect">
            <a:avLst/>
          </a:prstGeom>
        </p:spPr>
        <p:txBody>
          <a:bodyPr spcFirstLastPara="1" vert="horz" wrap="square" lIns="121900" tIns="0" rIns="121900" bIns="0" rtlCol="0" anchor="ctr" anchorCtr="0">
            <a:noAutofit/>
          </a:bodyPr>
          <a:lstStyle/>
          <a:p>
            <a:r>
              <a:rPr lang="en-US" sz="80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Database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vert="horz" wrap="square" lIns="121900" tIns="0" rIns="121900" bIns="0" rtlCol="0" anchor="b" anchorCtr="0">
            <a:noAutofit/>
          </a:bodyPr>
          <a:lstStyle/>
          <a:p>
            <a:r>
              <a:rPr lang="en-GB" b="1" dirty="0"/>
              <a:t>0</a:t>
            </a:r>
            <a:r>
              <a:rPr lang="en-US" altLang="en-GB" b="1" dirty="0"/>
              <a:t>3</a:t>
            </a:r>
            <a:endParaRPr lang="en-US" altLang="en-GB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465" y="1700410"/>
            <a:ext cx="5780499" cy="11634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1" dirty="0"/>
              <a:t>Database </a:t>
            </a:r>
            <a:endParaRPr lang="en-US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41465" y="2863870"/>
            <a:ext cx="11691627" cy="3317615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/>
              <a:t>A Database is an organized collection of data so that it can be easily accessed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It  helps to solve :</a:t>
            </a:r>
            <a:endParaRPr lang="en-US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Loss of student’s </a:t>
            </a:r>
            <a:r>
              <a:rPr lang="en-US" sz="2400" dirty="0" smtClean="0"/>
              <a:t>data.</a:t>
            </a:r>
            <a:endParaRPr lang="en-US" sz="2400" dirty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</a:t>
            </a:r>
            <a:r>
              <a:rPr lang="en-US" sz="2400" dirty="0" smtClean="0"/>
              <a:t>Manipulating.</a:t>
            </a:r>
            <a:endParaRPr lang="en-US" sz="2400" dirty="0"/>
          </a:p>
          <a:p>
            <a:pPr algn="l"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3" r="16703"/>
          <a:stretch>
            <a:fillRect/>
          </a:stretch>
        </p:blipFill>
        <p:spPr>
          <a:xfrm>
            <a:off x="639969" y="0"/>
            <a:ext cx="2179814" cy="2179814"/>
          </a:xfr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786813" y="791845"/>
            <a:ext cx="2466975" cy="184785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01485" y="3346450"/>
            <a:ext cx="4531360" cy="230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freepik-83809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635"/>
            <a:ext cx="1219200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606400" y="3619500"/>
            <a:ext cx="11233600" cy="597200"/>
          </a:xfrm>
          <a:prstGeom prst="rect">
            <a:avLst/>
          </a:prstGeom>
        </p:spPr>
        <p:txBody>
          <a:bodyPr spcFirstLastPara="1" vert="horz" wrap="square" lIns="121900" tIns="0" rIns="121900" bIns="0" rtlCol="0" anchor="ctr" anchorCtr="0">
            <a:noAutofit/>
          </a:bodyPr>
          <a:lstStyle/>
          <a:p>
            <a:r>
              <a:rPr lang="en-US" dirty="0"/>
              <a:t>Mobile</a:t>
            </a:r>
            <a:endParaRPr lang="en-US"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vert="horz" wrap="square" lIns="121900" tIns="0" rIns="121900" bIns="0" rtlCol="0" anchor="b" anchorCtr="0">
            <a:noAutofit/>
          </a:bodyPr>
          <a:lstStyle/>
          <a:p>
            <a:r>
              <a:rPr lang="en-GB" b="1" dirty="0"/>
              <a:t>0</a:t>
            </a:r>
            <a:r>
              <a:rPr lang="en-US" altLang="en-GB" b="1" dirty="0"/>
              <a:t>4</a:t>
            </a:r>
            <a:endParaRPr lang="en-US" altLang="en-GB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00" y="1891479"/>
            <a:ext cx="5780499" cy="1163460"/>
          </a:xfrm>
        </p:spPr>
        <p:txBody>
          <a:bodyPr>
            <a:normAutofit/>
          </a:bodyPr>
          <a:lstStyle/>
          <a:p>
            <a:r>
              <a:rPr lang="en-US" b="1" i="1" dirty="0"/>
              <a:t>Mobile</a:t>
            </a:r>
            <a:endParaRPr lang="en-US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61685" y="3147535"/>
            <a:ext cx="11691627" cy="255958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 It solves problems:</a:t>
            </a:r>
            <a:endParaRPr lang="en-US" sz="2400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Appointment Scheduling and Missed Appointments:Loss of student’s data.</a:t>
            </a:r>
            <a:endParaRPr lang="en-US" sz="2400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Difficulty Finding the Nearest Salon.</a:t>
            </a:r>
            <a:endParaRPr lang="en-US" sz="2400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Limited Payment Options.</a:t>
            </a:r>
            <a:endParaRPr lang="en-US" sz="2400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Picture Placeholder 8" descr="b9243695470309.5e982caad4b01"/>
          <p:cNvPicPr>
            <a:picLocks noChangeAspect="1"/>
          </p:cNvPicPr>
          <p:nvPr>
            <p:ph type="pic" sz="quarter" idx="19"/>
          </p:nvPr>
        </p:nvPicPr>
        <p:blipFill>
          <a:blip r:embed="rId1"/>
          <a:stretch>
            <a:fillRect/>
          </a:stretch>
        </p:blipFill>
        <p:spPr>
          <a:xfrm>
            <a:off x="2722245" y="140970"/>
            <a:ext cx="7830820" cy="2605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88" y="1890328"/>
            <a:ext cx="5780499" cy="1562638"/>
          </a:xfrm>
        </p:spPr>
        <p:txBody>
          <a:bodyPr>
            <a:normAutofit/>
          </a:bodyPr>
          <a:lstStyle/>
          <a:p>
            <a:r>
              <a:rPr lang="en-US" b="1" i="1" dirty="0"/>
              <a:t>System Users:</a:t>
            </a:r>
            <a:br>
              <a:rPr lang="en-US" b="1" dirty="0">
                <a:solidFill>
                  <a:srgbClr val="777777"/>
                </a:solidFill>
              </a:rPr>
            </a:br>
            <a:endParaRPr lang="en-US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2441" y="2989804"/>
            <a:ext cx="11691627" cy="2206685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rgbClr val="C00000"/>
                </a:solidFill>
              </a:rPr>
              <a:t>System Administrator:</a:t>
            </a:r>
            <a:endParaRPr lang="en-US" sz="2400" b="1" i="1" dirty="0">
              <a:solidFill>
                <a:srgbClr val="C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50000"/>
                  </a:schemeClr>
                </a:solidFill>
              </a:rPr>
              <a:t>Technical personnel responsible for maintaining the app’s backend, database, and security.</a:t>
            </a:r>
            <a:endParaRPr lang="en-US" alt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solidFill>
                  <a:srgbClr val="C00000"/>
                </a:solidFill>
              </a:rPr>
              <a:t>Barbers:</a:t>
            </a:r>
            <a:endParaRPr lang="en-US" altLang="en-US" sz="2400" b="1" i="1" dirty="0">
              <a:solidFill>
                <a:srgbClr val="C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50000"/>
                  </a:schemeClr>
                </a:solidFill>
              </a:rPr>
              <a:t>Salon staff who perform services and manage their schedules through the app.</a:t>
            </a:r>
            <a:endParaRPr lang="en-US" alt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solidFill>
                  <a:srgbClr val="C00000"/>
                </a:solidFill>
              </a:rPr>
              <a:t>Customers:</a:t>
            </a:r>
            <a:endParaRPr lang="en-US" altLang="en-US" sz="2400" b="1" i="1" dirty="0">
              <a:solidFill>
                <a:srgbClr val="C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5">
                    <a:lumMod val="50000"/>
                  </a:schemeClr>
                </a:solidFill>
              </a:rPr>
              <a:t>Individuals who use the app to book appointments, choose services, make payments, and provide feedback.</a:t>
            </a:r>
            <a:endParaRPr lang="en-US" alt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Placeholder 4" descr="Multi_user_OS"/>
          <p:cNvPicPr>
            <a:picLocks noChangeAspect="1"/>
          </p:cNvPicPr>
          <p:nvPr>
            <p:ph type="pic" sz="quarter" idx="19"/>
          </p:nvPr>
        </p:nvPicPr>
        <p:blipFill>
          <a:blip r:embed="rId1"/>
          <a:stretch>
            <a:fillRect/>
          </a:stretch>
        </p:blipFill>
        <p:spPr>
          <a:xfrm>
            <a:off x="581025" y="419735"/>
            <a:ext cx="3061335" cy="1558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338981" y="2705100"/>
            <a:ext cx="11233600" cy="597200"/>
          </a:xfrm>
          <a:prstGeom prst="rect">
            <a:avLst/>
          </a:prstGeom>
        </p:spPr>
        <p:txBody>
          <a:bodyPr spcFirstLastPara="1" vert="horz" wrap="square" lIns="121900" tIns="0" rIns="121900" bIns="0" rtlCol="0" anchor="ctr" anchorCtr="0">
            <a:noAutofit/>
          </a:bodyPr>
          <a:lstStyle/>
          <a:p>
            <a:r>
              <a:rPr lang="en-US" sz="80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Future Plan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00" y="1891479"/>
            <a:ext cx="6947257" cy="1163460"/>
          </a:xfrm>
        </p:spPr>
        <p:txBody>
          <a:bodyPr>
            <a:normAutofit/>
          </a:bodyPr>
          <a:lstStyle/>
          <a:p>
            <a:r>
              <a:rPr lang="en-US" b="1" i="1" dirty="0"/>
              <a:t>Feature Expansion: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27000" y="3306514"/>
            <a:ext cx="1151925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Service Customization: Allow clients to create personalized service packages based on their preferences and past bookings.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Placeholder 3" descr="images (2)"/>
          <p:cNvPicPr>
            <a:picLocks noChangeAspect="1"/>
          </p:cNvPicPr>
          <p:nvPr>
            <p:ph type="pic" sz="quarter" idx="19"/>
          </p:nvPr>
        </p:nvPicPr>
        <p:blipFill>
          <a:blip r:embed="rId1"/>
          <a:stretch>
            <a:fillRect/>
          </a:stretch>
        </p:blipFill>
        <p:spPr>
          <a:xfrm>
            <a:off x="578485" y="376555"/>
            <a:ext cx="4081145" cy="185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00" y="1891479"/>
            <a:ext cx="6947257" cy="116346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Integration with Other Services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27000" y="3306514"/>
            <a:ext cx="1151925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Social Media Integration: Enable clients to share their new looks or reviews on social media platforms directly from the app.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Placeholder 4" descr="1520082144593"/>
          <p:cNvPicPr>
            <a:picLocks noChangeAspect="1"/>
          </p:cNvPicPr>
          <p:nvPr>
            <p:ph type="pic" sz="quarter" idx="19"/>
          </p:nvPr>
        </p:nvPicPr>
        <p:blipFill>
          <a:blip r:embed="rId1"/>
          <a:stretch>
            <a:fillRect/>
          </a:stretch>
        </p:blipFill>
        <p:spPr>
          <a:xfrm>
            <a:off x="327025" y="321945"/>
            <a:ext cx="2883535" cy="174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00" y="1891479"/>
            <a:ext cx="6947257" cy="1163460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Mobile Application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27000" y="3306514"/>
            <a:ext cx="1151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Using flutter to resolve website into mobile app.</a:t>
            </a:r>
            <a:endParaRPr lang="en-US" sz="24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9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3" r="16703"/>
          <a:stretch>
            <a:fillRect/>
          </a:stretch>
        </p:blipFill>
        <p:spPr>
          <a:xfrm>
            <a:off x="956421" y="131164"/>
            <a:ext cx="2179814" cy="2179814"/>
          </a:xfrm>
        </p:spPr>
      </p:pic>
      <p:sp>
        <p:nvSpPr>
          <p:cNvPr id="3" name="TextBox 7"/>
          <p:cNvSpPr txBox="1"/>
          <p:nvPr/>
        </p:nvSpPr>
        <p:spPr>
          <a:xfrm>
            <a:off x="6768465" y="3307715"/>
            <a:ext cx="1556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hlinkClick r:id="rId2" action="ppaction://hlinkfile"/>
              </a:rPr>
              <a:t>Github</a:t>
            </a:r>
            <a:endParaRPr lang="en-US" sz="24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5"/>
          <p:cNvSpPr/>
          <p:nvPr/>
        </p:nvSpPr>
        <p:spPr>
          <a:xfrm rot="8272403">
            <a:off x="-740974" y="1947768"/>
            <a:ext cx="4656823" cy="7358216"/>
          </a:xfrm>
          <a:custGeom>
            <a:avLst/>
            <a:gdLst>
              <a:gd name="connsiteX0" fmla="*/ 0 w 2484407"/>
              <a:gd name="connsiteY0" fmla="*/ 1414732 h 2829464"/>
              <a:gd name="connsiteX1" fmla="*/ 1242204 w 2484407"/>
              <a:gd name="connsiteY1" fmla="*/ 0 h 2829464"/>
              <a:gd name="connsiteX2" fmla="*/ 2484408 w 2484407"/>
              <a:gd name="connsiteY2" fmla="*/ 1414732 h 2829464"/>
              <a:gd name="connsiteX3" fmla="*/ 1242204 w 2484407"/>
              <a:gd name="connsiteY3" fmla="*/ 2829464 h 2829464"/>
              <a:gd name="connsiteX4" fmla="*/ 0 w 2484407"/>
              <a:gd name="connsiteY4" fmla="*/ 1414732 h 2829464"/>
              <a:gd name="connsiteX0-1" fmla="*/ 0 w 2431655"/>
              <a:gd name="connsiteY0-2" fmla="*/ 1370837 h 2829592"/>
              <a:gd name="connsiteX1-3" fmla="*/ 1189451 w 2431655"/>
              <a:gd name="connsiteY1-4" fmla="*/ 66 h 2829592"/>
              <a:gd name="connsiteX2-5" fmla="*/ 2431655 w 2431655"/>
              <a:gd name="connsiteY2-6" fmla="*/ 1414798 h 2829592"/>
              <a:gd name="connsiteX3-7" fmla="*/ 1189451 w 2431655"/>
              <a:gd name="connsiteY3-8" fmla="*/ 2829530 h 2829592"/>
              <a:gd name="connsiteX4-9" fmla="*/ 0 w 2431655"/>
              <a:gd name="connsiteY4-10" fmla="*/ 1370837 h 2829592"/>
              <a:gd name="connsiteX0-11" fmla="*/ 82730 w 2514385"/>
              <a:gd name="connsiteY0-12" fmla="*/ 1370835 h 2829590"/>
              <a:gd name="connsiteX1-13" fmla="*/ 1272181 w 2514385"/>
              <a:gd name="connsiteY1-14" fmla="*/ 64 h 2829590"/>
              <a:gd name="connsiteX2-15" fmla="*/ 2514385 w 2514385"/>
              <a:gd name="connsiteY2-16" fmla="*/ 1414796 h 2829590"/>
              <a:gd name="connsiteX3-17" fmla="*/ 1272181 w 2514385"/>
              <a:gd name="connsiteY3-18" fmla="*/ 2829528 h 2829590"/>
              <a:gd name="connsiteX4-19" fmla="*/ 82730 w 2514385"/>
              <a:gd name="connsiteY4-20" fmla="*/ 1370835 h 2829590"/>
              <a:gd name="connsiteX0-21" fmla="*/ 21133 w 2452788"/>
              <a:gd name="connsiteY0-22" fmla="*/ 1370810 h 2841901"/>
              <a:gd name="connsiteX1-23" fmla="*/ 1210584 w 2452788"/>
              <a:gd name="connsiteY1-24" fmla="*/ 39 h 2841901"/>
              <a:gd name="connsiteX2-25" fmla="*/ 2452788 w 2452788"/>
              <a:gd name="connsiteY2-26" fmla="*/ 1414771 h 2841901"/>
              <a:gd name="connsiteX3-27" fmla="*/ 1210584 w 2452788"/>
              <a:gd name="connsiteY3-28" fmla="*/ 2829503 h 2841901"/>
              <a:gd name="connsiteX4-29" fmla="*/ 504710 w 2452788"/>
              <a:gd name="connsiteY4-30" fmla="*/ 2064571 h 2841901"/>
              <a:gd name="connsiteX5" fmla="*/ 21133 w 2452788"/>
              <a:gd name="connsiteY5" fmla="*/ 1370810 h 2841901"/>
              <a:gd name="connsiteX0-31" fmla="*/ 10433 w 2442088"/>
              <a:gd name="connsiteY0-32" fmla="*/ 1384848 h 2855939"/>
              <a:gd name="connsiteX1-33" fmla="*/ 247825 w 2442088"/>
              <a:gd name="connsiteY1-34" fmla="*/ 742179 h 2855939"/>
              <a:gd name="connsiteX2-35" fmla="*/ 1199884 w 2442088"/>
              <a:gd name="connsiteY2-36" fmla="*/ 14077 h 2855939"/>
              <a:gd name="connsiteX3-37" fmla="*/ 2442088 w 2442088"/>
              <a:gd name="connsiteY3-38" fmla="*/ 1428809 h 2855939"/>
              <a:gd name="connsiteX4-39" fmla="*/ 1199884 w 2442088"/>
              <a:gd name="connsiteY4-40" fmla="*/ 2843541 h 2855939"/>
              <a:gd name="connsiteX5-41" fmla="*/ 494010 w 2442088"/>
              <a:gd name="connsiteY5-42" fmla="*/ 2078609 h 2855939"/>
              <a:gd name="connsiteX6" fmla="*/ 10433 w 2442088"/>
              <a:gd name="connsiteY6" fmla="*/ 1384848 h 2855939"/>
              <a:gd name="connsiteX0-43" fmla="*/ 830 w 2432485"/>
              <a:gd name="connsiteY0-44" fmla="*/ 1383656 h 2854747"/>
              <a:gd name="connsiteX1-45" fmla="*/ 390774 w 2432485"/>
              <a:gd name="connsiteY1-46" fmla="*/ 763365 h 2854747"/>
              <a:gd name="connsiteX2-47" fmla="*/ 1190281 w 2432485"/>
              <a:gd name="connsiteY2-48" fmla="*/ 12885 h 2854747"/>
              <a:gd name="connsiteX3-49" fmla="*/ 2432485 w 2432485"/>
              <a:gd name="connsiteY3-50" fmla="*/ 1427617 h 2854747"/>
              <a:gd name="connsiteX4-51" fmla="*/ 1190281 w 2432485"/>
              <a:gd name="connsiteY4-52" fmla="*/ 2842349 h 2854747"/>
              <a:gd name="connsiteX5-53" fmla="*/ 484407 w 2432485"/>
              <a:gd name="connsiteY5-54" fmla="*/ 2077417 h 2854747"/>
              <a:gd name="connsiteX6-55" fmla="*/ 830 w 2432485"/>
              <a:gd name="connsiteY6-56" fmla="*/ 1383656 h 28547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</a:cxnLst>
            <a:rect l="l" t="t" r="r" b="b"/>
            <a:pathLst>
              <a:path w="2432485" h="2854747">
                <a:moveTo>
                  <a:pt x="830" y="1383656"/>
                </a:moveTo>
                <a:cubicBezTo>
                  <a:pt x="-14775" y="1164647"/>
                  <a:pt x="192532" y="991827"/>
                  <a:pt x="390774" y="763365"/>
                </a:cubicBezTo>
                <a:cubicBezTo>
                  <a:pt x="589016" y="534903"/>
                  <a:pt x="849996" y="-97824"/>
                  <a:pt x="1190281" y="12885"/>
                </a:cubicBezTo>
                <a:cubicBezTo>
                  <a:pt x="1530566" y="123594"/>
                  <a:pt x="2432485" y="646282"/>
                  <a:pt x="2432485" y="1427617"/>
                </a:cubicBezTo>
                <a:cubicBezTo>
                  <a:pt x="2432485" y="2208952"/>
                  <a:pt x="1514961" y="2734049"/>
                  <a:pt x="1190281" y="2842349"/>
                </a:cubicBezTo>
                <a:cubicBezTo>
                  <a:pt x="865601" y="2950649"/>
                  <a:pt x="682649" y="2320533"/>
                  <a:pt x="484407" y="2077417"/>
                </a:cubicBezTo>
                <a:cubicBezTo>
                  <a:pt x="286165" y="1834301"/>
                  <a:pt x="16435" y="1602665"/>
                  <a:pt x="830" y="13836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27921" y="-83271"/>
            <a:ext cx="272702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77777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Members</a:t>
            </a:r>
            <a:endParaRPr lang="en-US" sz="8000" b="1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467" y="2968496"/>
            <a:ext cx="3392170" cy="6451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defRPr>
            </a:lvl1pPr>
          </a:lstStyle>
          <a:p>
            <a:pPr algn="l"/>
            <a:r>
              <a:rPr lang="en-US" dirty="0"/>
              <a:t>Moamen Raafat Mohamed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7709" y="2968497"/>
            <a:ext cx="260604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Islam</a:t>
            </a:r>
            <a:r>
              <a:rPr lang="ar-EG" altLang="en-US" sz="36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altLang="ar-EG" sz="36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Ragab Ahmed</a:t>
            </a:r>
            <a:endParaRPr lang="en-US" altLang="ar-EG" sz="36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45246" y="2968496"/>
            <a:ext cx="40881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Abdullah Abdulmonem Ibrahim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8" name="Oval 5"/>
          <p:cNvSpPr/>
          <p:nvPr/>
        </p:nvSpPr>
        <p:spPr>
          <a:xfrm rot="19211314">
            <a:off x="9901683" y="-601268"/>
            <a:ext cx="2995604" cy="3682873"/>
          </a:xfrm>
          <a:custGeom>
            <a:avLst/>
            <a:gdLst>
              <a:gd name="connsiteX0" fmla="*/ 0 w 2484407"/>
              <a:gd name="connsiteY0" fmla="*/ 1414732 h 2829464"/>
              <a:gd name="connsiteX1" fmla="*/ 1242204 w 2484407"/>
              <a:gd name="connsiteY1" fmla="*/ 0 h 2829464"/>
              <a:gd name="connsiteX2" fmla="*/ 2484408 w 2484407"/>
              <a:gd name="connsiteY2" fmla="*/ 1414732 h 2829464"/>
              <a:gd name="connsiteX3" fmla="*/ 1242204 w 2484407"/>
              <a:gd name="connsiteY3" fmla="*/ 2829464 h 2829464"/>
              <a:gd name="connsiteX4" fmla="*/ 0 w 2484407"/>
              <a:gd name="connsiteY4" fmla="*/ 1414732 h 2829464"/>
              <a:gd name="connsiteX0-1" fmla="*/ 0 w 2431655"/>
              <a:gd name="connsiteY0-2" fmla="*/ 1370837 h 2829592"/>
              <a:gd name="connsiteX1-3" fmla="*/ 1189451 w 2431655"/>
              <a:gd name="connsiteY1-4" fmla="*/ 66 h 2829592"/>
              <a:gd name="connsiteX2-5" fmla="*/ 2431655 w 2431655"/>
              <a:gd name="connsiteY2-6" fmla="*/ 1414798 h 2829592"/>
              <a:gd name="connsiteX3-7" fmla="*/ 1189451 w 2431655"/>
              <a:gd name="connsiteY3-8" fmla="*/ 2829530 h 2829592"/>
              <a:gd name="connsiteX4-9" fmla="*/ 0 w 2431655"/>
              <a:gd name="connsiteY4-10" fmla="*/ 1370837 h 2829592"/>
              <a:gd name="connsiteX0-11" fmla="*/ 82730 w 2514385"/>
              <a:gd name="connsiteY0-12" fmla="*/ 1370835 h 2829590"/>
              <a:gd name="connsiteX1-13" fmla="*/ 1272181 w 2514385"/>
              <a:gd name="connsiteY1-14" fmla="*/ 64 h 2829590"/>
              <a:gd name="connsiteX2-15" fmla="*/ 2514385 w 2514385"/>
              <a:gd name="connsiteY2-16" fmla="*/ 1414796 h 2829590"/>
              <a:gd name="connsiteX3-17" fmla="*/ 1272181 w 2514385"/>
              <a:gd name="connsiteY3-18" fmla="*/ 2829528 h 2829590"/>
              <a:gd name="connsiteX4-19" fmla="*/ 82730 w 2514385"/>
              <a:gd name="connsiteY4-20" fmla="*/ 1370835 h 2829590"/>
              <a:gd name="connsiteX0-21" fmla="*/ 21133 w 2452788"/>
              <a:gd name="connsiteY0-22" fmla="*/ 1370810 h 2841901"/>
              <a:gd name="connsiteX1-23" fmla="*/ 1210584 w 2452788"/>
              <a:gd name="connsiteY1-24" fmla="*/ 39 h 2841901"/>
              <a:gd name="connsiteX2-25" fmla="*/ 2452788 w 2452788"/>
              <a:gd name="connsiteY2-26" fmla="*/ 1414771 h 2841901"/>
              <a:gd name="connsiteX3-27" fmla="*/ 1210584 w 2452788"/>
              <a:gd name="connsiteY3-28" fmla="*/ 2829503 h 2841901"/>
              <a:gd name="connsiteX4-29" fmla="*/ 504710 w 2452788"/>
              <a:gd name="connsiteY4-30" fmla="*/ 2064571 h 2841901"/>
              <a:gd name="connsiteX5" fmla="*/ 21133 w 2452788"/>
              <a:gd name="connsiteY5" fmla="*/ 1370810 h 2841901"/>
              <a:gd name="connsiteX0-31" fmla="*/ 10433 w 2442088"/>
              <a:gd name="connsiteY0-32" fmla="*/ 1384848 h 2855939"/>
              <a:gd name="connsiteX1-33" fmla="*/ 247825 w 2442088"/>
              <a:gd name="connsiteY1-34" fmla="*/ 742179 h 2855939"/>
              <a:gd name="connsiteX2-35" fmla="*/ 1199884 w 2442088"/>
              <a:gd name="connsiteY2-36" fmla="*/ 14077 h 2855939"/>
              <a:gd name="connsiteX3-37" fmla="*/ 2442088 w 2442088"/>
              <a:gd name="connsiteY3-38" fmla="*/ 1428809 h 2855939"/>
              <a:gd name="connsiteX4-39" fmla="*/ 1199884 w 2442088"/>
              <a:gd name="connsiteY4-40" fmla="*/ 2843541 h 2855939"/>
              <a:gd name="connsiteX5-41" fmla="*/ 494010 w 2442088"/>
              <a:gd name="connsiteY5-42" fmla="*/ 2078609 h 2855939"/>
              <a:gd name="connsiteX6" fmla="*/ 10433 w 2442088"/>
              <a:gd name="connsiteY6" fmla="*/ 1384848 h 28559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" y="connsiteY6"/>
              </a:cxn>
            </a:cxnLst>
            <a:rect l="l" t="t" r="r" b="b"/>
            <a:pathLst>
              <a:path w="2442088" h="2855939">
                <a:moveTo>
                  <a:pt x="10433" y="1384848"/>
                </a:moveTo>
                <a:cubicBezTo>
                  <a:pt x="-30598" y="1162110"/>
                  <a:pt x="49583" y="970641"/>
                  <a:pt x="247825" y="742179"/>
                </a:cubicBezTo>
                <a:cubicBezTo>
                  <a:pt x="446067" y="513717"/>
                  <a:pt x="834174" y="-100361"/>
                  <a:pt x="1199884" y="14077"/>
                </a:cubicBezTo>
                <a:cubicBezTo>
                  <a:pt x="1565595" y="128515"/>
                  <a:pt x="2442088" y="647474"/>
                  <a:pt x="2442088" y="1428809"/>
                </a:cubicBezTo>
                <a:cubicBezTo>
                  <a:pt x="2442088" y="2210144"/>
                  <a:pt x="1524564" y="2735241"/>
                  <a:pt x="1199884" y="2843541"/>
                </a:cubicBezTo>
                <a:cubicBezTo>
                  <a:pt x="875204" y="2951841"/>
                  <a:pt x="692252" y="2321725"/>
                  <a:pt x="494010" y="2078609"/>
                </a:cubicBezTo>
                <a:cubicBezTo>
                  <a:pt x="295768" y="1835493"/>
                  <a:pt x="51464" y="1607586"/>
                  <a:pt x="10433" y="138484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7515" y="1077595"/>
            <a:ext cx="2202815" cy="1638935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07865" y="1077595"/>
            <a:ext cx="1984375" cy="16383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018780" y="1076960"/>
            <a:ext cx="1932940" cy="173101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27855" y="3818890"/>
            <a:ext cx="2061845" cy="158877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 11"/>
          <p:cNvSpPr/>
          <p:nvPr/>
        </p:nvSpPr>
        <p:spPr>
          <a:xfrm>
            <a:off x="4507719" y="5612637"/>
            <a:ext cx="3901440" cy="64516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sz="36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Mohamed Hassan Abdelhakim</a:t>
            </a:r>
            <a:endParaRPr sz="36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7"/>
          <p:cNvSpPr txBox="1">
            <a:spLocks noGrp="1"/>
          </p:cNvSpPr>
          <p:nvPr>
            <p:ph type="ctrTitle"/>
          </p:nvPr>
        </p:nvSpPr>
        <p:spPr>
          <a:xfrm>
            <a:off x="6670807" y="663596"/>
            <a:ext cx="42153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1) Introduction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917" name="Google Shape;917;p27"/>
          <p:cNvSpPr txBox="1">
            <a:spLocks noGrp="1"/>
          </p:cNvSpPr>
          <p:nvPr>
            <p:ph type="subTitle" idx="1"/>
          </p:nvPr>
        </p:nvSpPr>
        <p:spPr>
          <a:xfrm rot="-224787">
            <a:off x="940801" y="2336334"/>
            <a:ext cx="3707197" cy="203053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/>
            <a:r>
              <a:rPr lang="en-US" sz="13000" b="1" dirty="0">
                <a:solidFill>
                  <a:srgbClr val="77777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Agenda</a:t>
            </a:r>
            <a:endParaRPr lang="en-US" sz="13000" b="1" dirty="0">
              <a:solidFill>
                <a:srgbClr val="777777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918" name="Google Shape;918;p27">
            <a:hlinkClick r:id="rId1" action="ppaction://hlinksldjump"/>
          </p:cNvPr>
          <p:cNvSpPr/>
          <p:nvPr/>
        </p:nvSpPr>
        <p:spPr>
          <a:xfrm>
            <a:off x="11071800" y="360525"/>
            <a:ext cx="4371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9" name="Google Shape;919;p27">
            <a:hlinkClick r:id="rId2" action="ppaction://hlinksldjump"/>
          </p:cNvPr>
          <p:cNvSpPr/>
          <p:nvPr/>
        </p:nvSpPr>
        <p:spPr>
          <a:xfrm>
            <a:off x="11071800" y="1660288"/>
            <a:ext cx="4371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0" name="Google Shape;920;p27">
            <a:hlinkClick r:id="rId3" action="ppaction://hlinksldjump"/>
          </p:cNvPr>
          <p:cNvSpPr/>
          <p:nvPr/>
        </p:nvSpPr>
        <p:spPr>
          <a:xfrm>
            <a:off x="11071800" y="2960050"/>
            <a:ext cx="4371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1" name="Google Shape;921;p27">
            <a:hlinkClick r:id="rId4" action="ppaction://hlinksldjump"/>
          </p:cNvPr>
          <p:cNvSpPr/>
          <p:nvPr/>
        </p:nvSpPr>
        <p:spPr>
          <a:xfrm>
            <a:off x="11071800" y="4314150"/>
            <a:ext cx="4371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2" name="Google Shape;922;p27">
            <a:hlinkClick r:id="rId5" action="ppaction://hlinksldjump"/>
          </p:cNvPr>
          <p:cNvSpPr/>
          <p:nvPr/>
        </p:nvSpPr>
        <p:spPr>
          <a:xfrm rot="-5400000">
            <a:off x="7027250" y="-216450"/>
            <a:ext cx="1851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3" name="Google Shape;923;p27">
            <a:hlinkClick r:id="rId6" action="ppaction://hlinksldjump"/>
          </p:cNvPr>
          <p:cNvSpPr/>
          <p:nvPr/>
        </p:nvSpPr>
        <p:spPr>
          <a:xfrm rot="-5400000">
            <a:off x="8097025" y="6392675"/>
            <a:ext cx="372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4" name="Google Shape;924;p27">
            <a:hlinkClick r:id="rId2" action="ppaction://hlinksldjump"/>
          </p:cNvPr>
          <p:cNvSpPr/>
          <p:nvPr/>
        </p:nvSpPr>
        <p:spPr>
          <a:xfrm rot="-5400000">
            <a:off x="8879350" y="6392675"/>
            <a:ext cx="372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5" name="Google Shape;925;p27">
            <a:hlinkClick r:id="rId7" action="ppaction://hlinksldjump"/>
          </p:cNvPr>
          <p:cNvSpPr/>
          <p:nvPr/>
        </p:nvSpPr>
        <p:spPr>
          <a:xfrm rot="-5400000">
            <a:off x="9527600" y="6392675"/>
            <a:ext cx="372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6" name="Google Shape;926;p27">
            <a:hlinkClick r:id="rId3" action="ppaction://hlinksldjump"/>
          </p:cNvPr>
          <p:cNvSpPr/>
          <p:nvPr/>
        </p:nvSpPr>
        <p:spPr>
          <a:xfrm rot="-5400000">
            <a:off x="10309925" y="6392675"/>
            <a:ext cx="3720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Rectangle 4"/>
          <p:cNvSpPr/>
          <p:nvPr/>
        </p:nvSpPr>
        <p:spPr>
          <a:xfrm>
            <a:off x="6604430" y="3470866"/>
            <a:ext cx="2892641" cy="70173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90000"/>
              </a:lnSpc>
              <a:buSzPts val="3000"/>
            </a:pPr>
            <a:endParaRPr lang="en-US" sz="44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ea typeface="+mj-ea"/>
              <a:cs typeface="Aldhabi" panose="010000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05623" y="4169519"/>
            <a:ext cx="2891448" cy="70173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90000"/>
              </a:lnSpc>
              <a:buSzPts val="3000"/>
            </a:pPr>
            <a:endParaRPr lang="en-US" sz="44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ea typeface="+mj-ea"/>
              <a:cs typeface="Aldhabi" panose="01000000000000000000" pitchFamily="2" charset="-78"/>
            </a:endParaRPr>
          </a:p>
        </p:txBody>
      </p:sp>
      <p:sp>
        <p:nvSpPr>
          <p:cNvPr id="21" name="Oval 5"/>
          <p:cNvSpPr/>
          <p:nvPr/>
        </p:nvSpPr>
        <p:spPr>
          <a:xfrm rot="13043828">
            <a:off x="-500510" y="-550999"/>
            <a:ext cx="1778549" cy="2516869"/>
          </a:xfrm>
          <a:custGeom>
            <a:avLst/>
            <a:gdLst>
              <a:gd name="connsiteX0" fmla="*/ 0 w 2484407"/>
              <a:gd name="connsiteY0" fmla="*/ 1414732 h 2829464"/>
              <a:gd name="connsiteX1" fmla="*/ 1242204 w 2484407"/>
              <a:gd name="connsiteY1" fmla="*/ 0 h 2829464"/>
              <a:gd name="connsiteX2" fmla="*/ 2484408 w 2484407"/>
              <a:gd name="connsiteY2" fmla="*/ 1414732 h 2829464"/>
              <a:gd name="connsiteX3" fmla="*/ 1242204 w 2484407"/>
              <a:gd name="connsiteY3" fmla="*/ 2829464 h 2829464"/>
              <a:gd name="connsiteX4" fmla="*/ 0 w 2484407"/>
              <a:gd name="connsiteY4" fmla="*/ 1414732 h 2829464"/>
              <a:gd name="connsiteX0-1" fmla="*/ 0 w 2431655"/>
              <a:gd name="connsiteY0-2" fmla="*/ 1370837 h 2829592"/>
              <a:gd name="connsiteX1-3" fmla="*/ 1189451 w 2431655"/>
              <a:gd name="connsiteY1-4" fmla="*/ 66 h 2829592"/>
              <a:gd name="connsiteX2-5" fmla="*/ 2431655 w 2431655"/>
              <a:gd name="connsiteY2-6" fmla="*/ 1414798 h 2829592"/>
              <a:gd name="connsiteX3-7" fmla="*/ 1189451 w 2431655"/>
              <a:gd name="connsiteY3-8" fmla="*/ 2829530 h 2829592"/>
              <a:gd name="connsiteX4-9" fmla="*/ 0 w 2431655"/>
              <a:gd name="connsiteY4-10" fmla="*/ 1370837 h 2829592"/>
              <a:gd name="connsiteX0-11" fmla="*/ 82730 w 2514385"/>
              <a:gd name="connsiteY0-12" fmla="*/ 1370835 h 2829590"/>
              <a:gd name="connsiteX1-13" fmla="*/ 1272181 w 2514385"/>
              <a:gd name="connsiteY1-14" fmla="*/ 64 h 2829590"/>
              <a:gd name="connsiteX2-15" fmla="*/ 2514385 w 2514385"/>
              <a:gd name="connsiteY2-16" fmla="*/ 1414796 h 2829590"/>
              <a:gd name="connsiteX3-17" fmla="*/ 1272181 w 2514385"/>
              <a:gd name="connsiteY3-18" fmla="*/ 2829528 h 2829590"/>
              <a:gd name="connsiteX4-19" fmla="*/ 82730 w 2514385"/>
              <a:gd name="connsiteY4-20" fmla="*/ 1370835 h 2829590"/>
              <a:gd name="connsiteX0-21" fmla="*/ 21133 w 2452788"/>
              <a:gd name="connsiteY0-22" fmla="*/ 1370810 h 2841901"/>
              <a:gd name="connsiteX1-23" fmla="*/ 1210584 w 2452788"/>
              <a:gd name="connsiteY1-24" fmla="*/ 39 h 2841901"/>
              <a:gd name="connsiteX2-25" fmla="*/ 2452788 w 2452788"/>
              <a:gd name="connsiteY2-26" fmla="*/ 1414771 h 2841901"/>
              <a:gd name="connsiteX3-27" fmla="*/ 1210584 w 2452788"/>
              <a:gd name="connsiteY3-28" fmla="*/ 2829503 h 2841901"/>
              <a:gd name="connsiteX4-29" fmla="*/ 504710 w 2452788"/>
              <a:gd name="connsiteY4-30" fmla="*/ 2064571 h 2841901"/>
              <a:gd name="connsiteX5" fmla="*/ 21133 w 2452788"/>
              <a:gd name="connsiteY5" fmla="*/ 1370810 h 2841901"/>
              <a:gd name="connsiteX0-31" fmla="*/ 10433 w 2442088"/>
              <a:gd name="connsiteY0-32" fmla="*/ 1384848 h 2855939"/>
              <a:gd name="connsiteX1-33" fmla="*/ 247825 w 2442088"/>
              <a:gd name="connsiteY1-34" fmla="*/ 742179 h 2855939"/>
              <a:gd name="connsiteX2-35" fmla="*/ 1199884 w 2442088"/>
              <a:gd name="connsiteY2-36" fmla="*/ 14077 h 2855939"/>
              <a:gd name="connsiteX3-37" fmla="*/ 2442088 w 2442088"/>
              <a:gd name="connsiteY3-38" fmla="*/ 1428809 h 2855939"/>
              <a:gd name="connsiteX4-39" fmla="*/ 1199884 w 2442088"/>
              <a:gd name="connsiteY4-40" fmla="*/ 2843541 h 2855939"/>
              <a:gd name="connsiteX5-41" fmla="*/ 494010 w 2442088"/>
              <a:gd name="connsiteY5-42" fmla="*/ 2078609 h 2855939"/>
              <a:gd name="connsiteX6" fmla="*/ 10433 w 2442088"/>
              <a:gd name="connsiteY6" fmla="*/ 1384848 h 2855939"/>
              <a:gd name="connsiteX0-43" fmla="*/ 830 w 2432485"/>
              <a:gd name="connsiteY0-44" fmla="*/ 1383656 h 2854747"/>
              <a:gd name="connsiteX1-45" fmla="*/ 390774 w 2432485"/>
              <a:gd name="connsiteY1-46" fmla="*/ 763365 h 2854747"/>
              <a:gd name="connsiteX2-47" fmla="*/ 1190281 w 2432485"/>
              <a:gd name="connsiteY2-48" fmla="*/ 12885 h 2854747"/>
              <a:gd name="connsiteX3-49" fmla="*/ 2432485 w 2432485"/>
              <a:gd name="connsiteY3-50" fmla="*/ 1427617 h 2854747"/>
              <a:gd name="connsiteX4-51" fmla="*/ 1190281 w 2432485"/>
              <a:gd name="connsiteY4-52" fmla="*/ 2842349 h 2854747"/>
              <a:gd name="connsiteX5-53" fmla="*/ 484407 w 2432485"/>
              <a:gd name="connsiteY5-54" fmla="*/ 2077417 h 2854747"/>
              <a:gd name="connsiteX6-55" fmla="*/ 830 w 2432485"/>
              <a:gd name="connsiteY6-56" fmla="*/ 1383656 h 2854747"/>
              <a:gd name="connsiteX0-57" fmla="*/ 247100 w 2099780"/>
              <a:gd name="connsiteY0-58" fmla="*/ 1492584 h 2854747"/>
              <a:gd name="connsiteX1-59" fmla="*/ 58069 w 2099780"/>
              <a:gd name="connsiteY1-60" fmla="*/ 763365 h 2854747"/>
              <a:gd name="connsiteX2-61" fmla="*/ 857576 w 2099780"/>
              <a:gd name="connsiteY2-62" fmla="*/ 12885 h 2854747"/>
              <a:gd name="connsiteX3-63" fmla="*/ 2099780 w 2099780"/>
              <a:gd name="connsiteY3-64" fmla="*/ 1427617 h 2854747"/>
              <a:gd name="connsiteX4-65" fmla="*/ 857576 w 2099780"/>
              <a:gd name="connsiteY4-66" fmla="*/ 2842349 h 2854747"/>
              <a:gd name="connsiteX5-67" fmla="*/ 151702 w 2099780"/>
              <a:gd name="connsiteY5-68" fmla="*/ 2077417 h 2854747"/>
              <a:gd name="connsiteX6-69" fmla="*/ 247100 w 2099780"/>
              <a:gd name="connsiteY6-70" fmla="*/ 1492584 h 28547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41" y="connsiteY5-42"/>
              </a:cxn>
              <a:cxn ang="0">
                <a:pos x="connsiteX6-55" y="connsiteY6-56"/>
              </a:cxn>
            </a:cxnLst>
            <a:rect l="l" t="t" r="r" b="b"/>
            <a:pathLst>
              <a:path w="2099780" h="2854747">
                <a:moveTo>
                  <a:pt x="247100" y="1492584"/>
                </a:moveTo>
                <a:cubicBezTo>
                  <a:pt x="231495" y="1273575"/>
                  <a:pt x="-140173" y="991827"/>
                  <a:pt x="58069" y="763365"/>
                </a:cubicBezTo>
                <a:cubicBezTo>
                  <a:pt x="256311" y="534903"/>
                  <a:pt x="517291" y="-97824"/>
                  <a:pt x="857576" y="12885"/>
                </a:cubicBezTo>
                <a:cubicBezTo>
                  <a:pt x="1197861" y="123594"/>
                  <a:pt x="2099780" y="646282"/>
                  <a:pt x="2099780" y="1427617"/>
                </a:cubicBezTo>
                <a:cubicBezTo>
                  <a:pt x="2099780" y="2208952"/>
                  <a:pt x="1182256" y="2734049"/>
                  <a:pt x="857576" y="2842349"/>
                </a:cubicBezTo>
                <a:cubicBezTo>
                  <a:pt x="532896" y="2950649"/>
                  <a:pt x="349944" y="2320533"/>
                  <a:pt x="151702" y="2077417"/>
                </a:cubicBezTo>
                <a:cubicBezTo>
                  <a:pt x="-46540" y="1834301"/>
                  <a:pt x="262705" y="1711593"/>
                  <a:pt x="247100" y="149258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08226" y="2843491"/>
            <a:ext cx="2891448" cy="70173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90000"/>
              </a:lnSpc>
              <a:buSzPts val="3000"/>
            </a:pPr>
            <a:endParaRPr lang="en-US" sz="44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ea typeface="+mj-ea"/>
              <a:cs typeface="Aldhabi" panose="01000000000000000000" pitchFamily="2" charset="-78"/>
            </a:endParaRPr>
          </a:p>
        </p:txBody>
      </p:sp>
      <p:sp>
        <p:nvSpPr>
          <p:cNvPr id="9" name="Google Shape;916;p27"/>
          <p:cNvSpPr txBox="1"/>
          <p:nvPr/>
        </p:nvSpPr>
        <p:spPr>
          <a:xfrm>
            <a:off x="6670807" y="1247078"/>
            <a:ext cx="4215300" cy="5247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2) Steps of solving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1" name="Google Shape;916;p27"/>
          <p:cNvSpPr txBox="1"/>
          <p:nvPr/>
        </p:nvSpPr>
        <p:spPr>
          <a:xfrm>
            <a:off x="6670477" y="1830405"/>
            <a:ext cx="4215300" cy="5247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3) Database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14" name="Google Shape;916;p27"/>
          <p:cNvSpPr txBox="1"/>
          <p:nvPr/>
        </p:nvSpPr>
        <p:spPr>
          <a:xfrm>
            <a:off x="6634612" y="3089550"/>
            <a:ext cx="4215300" cy="5247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5) </a:t>
            </a: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  <a:sym typeface="+mn-ea"/>
              </a:rPr>
              <a:t>Future Plan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" name="Google Shape;916;p27"/>
          <p:cNvSpPr txBox="1"/>
          <p:nvPr/>
        </p:nvSpPr>
        <p:spPr>
          <a:xfrm>
            <a:off x="6619372" y="2460265"/>
            <a:ext cx="4215300" cy="5247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4) </a:t>
            </a: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  <a:sym typeface="+mn-ea"/>
              </a:rPr>
              <a:t>Mobile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" grpId="0"/>
      <p:bldP spid="9" grpId="0"/>
      <p:bldP spid="11" grpId="0"/>
      <p:bldP spid="1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606400" y="3619500"/>
            <a:ext cx="11233600" cy="597200"/>
          </a:xfrm>
          <a:prstGeom prst="rect">
            <a:avLst/>
          </a:prstGeom>
        </p:spPr>
        <p:txBody>
          <a:bodyPr spcFirstLastPara="1" vert="horz" wrap="square" lIns="121900" tIns="0" rIns="121900" bIns="0" rtlCol="0" anchor="ctr" anchorCtr="0">
            <a:noAutofit/>
          </a:bodyPr>
          <a:lstStyle/>
          <a:p>
            <a:r>
              <a:rPr lang="en-US" sz="8000" b="1" dirty="0">
                <a:solidFill>
                  <a:schemeClr val="accent5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Introduction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606400" y="2867800"/>
            <a:ext cx="11233600" cy="652800"/>
          </a:xfrm>
          <a:prstGeom prst="rect">
            <a:avLst/>
          </a:prstGeom>
        </p:spPr>
        <p:txBody>
          <a:bodyPr spcFirstLastPara="1" vert="horz" wrap="square" lIns="121900" tIns="0" rIns="121900" bIns="0" rtlCol="0" anchor="b" anchorCtr="0">
            <a:noAutofit/>
          </a:bodyPr>
          <a:lstStyle/>
          <a:p>
            <a:r>
              <a:rPr lang="en-GB" b="1" dirty="0"/>
              <a:t>01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The Barber Shop Management App is an innovative solution designed to revolutionize the grooming experience for both customers and salon owners. This user-friendly app simplifies appointment scheduling, payment processing, and service selection, allowing clients to book their favorite services with ease.</a:t>
            </a:r>
            <a:endParaRPr lang="en-US"/>
          </a:p>
          <a:p>
            <a:endParaRPr lang="en-US"/>
          </a:p>
          <a:p>
            <a:r>
              <a:rPr lang="en-US"/>
              <a:t>For barbers and salon owners, the app streamlines operations by providing tools for efficient scheduling, inventory management, and performance tracking. With features like appointment reminders and real-time notifications, the app ensures a seamless experience that enhances customer satisfaction.</a:t>
            </a:r>
            <a:endParaRPr lang="en-US"/>
          </a:p>
          <a:p>
            <a:endParaRPr lang="en-US"/>
          </a:p>
          <a:p>
            <a:r>
              <a:rPr lang="en-US"/>
              <a:t>Join us in transforming the way barber shops operate, making the grooming experience more convenient, efficient, and enjoyable for everyone involved.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04" y="2109646"/>
            <a:ext cx="3833906" cy="6803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1" dirty="0"/>
              <a:t>Problems</a:t>
            </a:r>
            <a:endParaRPr lang="en-US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8435" y="2967990"/>
            <a:ext cx="4540250" cy="3574415"/>
          </a:xfrm>
        </p:spPr>
        <p:txBody>
          <a:bodyPr>
            <a:noAutofit/>
          </a:bodyPr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Difficulty in managing appointment schedules.</a:t>
            </a:r>
            <a:endParaRPr lang="en-US" sz="2400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Missed appointments due to forgetfulness.</a:t>
            </a:r>
            <a:endParaRPr lang="en-US" sz="2400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 Difficulty finding the nearest salon location.</a:t>
            </a:r>
            <a:endParaRPr lang="en-US" sz="2400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Limited payment options lead to inconvenience.</a:t>
            </a:r>
            <a:endParaRPr lang="en-US" sz="2400" dirty="0"/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19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>
            <a:fillRect/>
          </a:stretch>
        </p:blipFill>
        <p:spPr>
          <a:xfrm>
            <a:off x="413267" y="170995"/>
            <a:ext cx="1760590" cy="1760590"/>
          </a:xfrm>
        </p:spPr>
      </p:pic>
      <p:sp>
        <p:nvSpPr>
          <p:cNvPr id="4" name="Picture Placeholder 3"/>
          <p:cNvSpPr/>
          <p:nvPr>
            <p:ph type="pic" sz="quarter" idx="23"/>
          </p:nvPr>
        </p:nvSpPr>
        <p:spPr/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34305" y="248920"/>
            <a:ext cx="1950720" cy="2406015"/>
          </a:xfrm>
          <a:prstGeom prst="rect">
            <a:avLst/>
          </a:prstGeom>
        </p:spPr>
      </p:pic>
      <p:sp>
        <p:nvSpPr>
          <p:cNvPr id="6" name="Picture Placeholder 5"/>
          <p:cNvSpPr/>
          <p:nvPr>
            <p:ph type="pic" sz="quarter" idx="25"/>
          </p:nvPr>
        </p:nvSpPr>
        <p:spPr/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338945" y="170815"/>
            <a:ext cx="1961515" cy="2484755"/>
          </a:xfrm>
          <a:prstGeom prst="rect">
            <a:avLst/>
          </a:prstGeom>
        </p:spPr>
      </p:pic>
      <p:sp>
        <p:nvSpPr>
          <p:cNvPr id="8" name="Picture Placeholder 7"/>
          <p:cNvSpPr/>
          <p:nvPr>
            <p:ph type="pic" sz="quarter" idx="26"/>
          </p:nvPr>
        </p:nvSpPr>
        <p:spPr/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5234305" y="3429000"/>
            <a:ext cx="1950720" cy="2597150"/>
          </a:xfrm>
          <a:prstGeom prst="rect">
            <a:avLst/>
          </a:prstGeom>
        </p:spPr>
      </p:pic>
      <p:sp>
        <p:nvSpPr>
          <p:cNvPr id="10" name="Picture Placeholder 9"/>
          <p:cNvSpPr/>
          <p:nvPr>
            <p:ph type="pic" sz="quarter" idx="28"/>
          </p:nvPr>
        </p:nvSpPr>
        <p:spPr/>
      </p:sp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9338945" y="2967990"/>
            <a:ext cx="1961515" cy="3240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267" y="1697040"/>
            <a:ext cx="3833906" cy="1562638"/>
          </a:xfrm>
        </p:spPr>
        <p:txBody>
          <a:bodyPr/>
          <a:lstStyle/>
          <a:p>
            <a:pPr algn="l"/>
            <a:r>
              <a:rPr lang="en-US" b="1" i="1" dirty="0"/>
              <a:t>Objectives</a:t>
            </a:r>
            <a:endParaRPr lang="en-US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77557" y="3787800"/>
            <a:ext cx="4956146" cy="2206685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Streamline Appointment Scheduling,Enhance Customer Experience,Simplify Payments.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62550" y="559678"/>
            <a:ext cx="2950672" cy="2700000"/>
          </a:xfrm>
        </p:spPr>
        <p:txBody>
          <a:bodyPr>
            <a:normAutofit/>
          </a:bodyPr>
          <a:lstStyle/>
          <a:p>
            <a:r>
              <a:rPr lang="en-US" sz="2000" dirty="0"/>
              <a:t>Streamline Appointment </a:t>
            </a:r>
            <a:r>
              <a:rPr lang="en-US" sz="2000" dirty="0">
                <a:sym typeface="+mn-ea"/>
              </a:rPr>
              <a:t>Scheduling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370916" y="559678"/>
            <a:ext cx="3001697" cy="270000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ym typeface="+mn-ea"/>
              </a:rPr>
              <a:t>Enhance Customer Experience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12694" y="3868167"/>
            <a:ext cx="2950672" cy="270000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Simplify Payments.</a:t>
            </a:r>
            <a:endParaRPr lang="en-US" sz="2000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9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2" r="27762"/>
          <a:stretch>
            <a:fillRect/>
          </a:stretch>
        </p:blipFill>
        <p:spPr>
          <a:xfrm>
            <a:off x="604562" y="186402"/>
            <a:ext cx="2179814" cy="2179814"/>
          </a:xfrm>
        </p:spPr>
      </p:pic>
      <p:sp>
        <p:nvSpPr>
          <p:cNvPr id="6" name="Picture Placeholder 5"/>
          <p:cNvSpPr/>
          <p:nvPr>
            <p:ph type="pic" sz="quarter" idx="23"/>
          </p:nvPr>
        </p:nvSpPr>
        <p:spPr/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233670" y="565785"/>
            <a:ext cx="2682240" cy="1800225"/>
          </a:xfrm>
          <a:prstGeom prst="rect">
            <a:avLst/>
          </a:prstGeom>
        </p:spPr>
      </p:pic>
      <p:sp>
        <p:nvSpPr>
          <p:cNvPr id="12" name="Picture Placeholder 11"/>
          <p:cNvSpPr/>
          <p:nvPr>
            <p:ph type="pic" sz="quarter" idx="25"/>
          </p:nvPr>
        </p:nvSpPr>
        <p:spPr/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8688705" y="566420"/>
            <a:ext cx="3020695" cy="1799590"/>
          </a:xfrm>
          <a:prstGeom prst="rect">
            <a:avLst/>
          </a:prstGeom>
        </p:spPr>
      </p:pic>
      <p:sp>
        <p:nvSpPr>
          <p:cNvPr id="14" name="Picture Placeholder 13"/>
          <p:cNvSpPr/>
          <p:nvPr>
            <p:ph type="pic" sz="quarter" idx="26"/>
          </p:nvPr>
        </p:nvSpPr>
        <p:spPr>
          <a:xfrm>
            <a:off x="7128755" y="3693876"/>
            <a:ext cx="1800000" cy="1800000"/>
          </a:xfrm>
        </p:spPr>
      </p:sp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6791325" y="3563620"/>
            <a:ext cx="2474595" cy="193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40" y="2971648"/>
            <a:ext cx="3833906" cy="68038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Difficulties</a:t>
            </a:r>
            <a:endParaRPr lang="en-US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0" y="4049940"/>
            <a:ext cx="5814205" cy="1134146"/>
          </a:xfrm>
        </p:spPr>
        <p:txBody>
          <a:bodyPr>
            <a:no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Complex Appointment Scheduling,Google Maps Integration,Online Payment Security</a:t>
            </a:r>
            <a:endParaRPr lang="en-US" alt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2B458B"/>
              </a:solidFill>
              <a:latin typeface="Arial" panose="020B0604020202020204" pitchFamily="34" charset="0"/>
            </a:endParaRPr>
          </a:p>
          <a:p>
            <a:pPr algn="l">
              <a:lnSpc>
                <a:spcPct val="200000"/>
              </a:lnSpc>
            </a:pPr>
            <a:endParaRPr lang="en-US" sz="24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9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>
            <a:fillRect/>
          </a:stretch>
        </p:blipFill>
        <p:spPr>
          <a:xfrm>
            <a:off x="481426" y="735058"/>
            <a:ext cx="1941166" cy="1941166"/>
          </a:xfrm>
        </p:spPr>
      </p:pic>
      <p:pic>
        <p:nvPicPr>
          <p:cNvPr id="9" name="Picture Placeholder 8" descr="8014_001"/>
          <p:cNvPicPr>
            <a:picLocks noChangeAspect="1"/>
          </p:cNvPicPr>
          <p:nvPr>
            <p:ph type="pic" sz="quarter" idx="25"/>
          </p:nvPr>
        </p:nvPicPr>
        <p:blipFill>
          <a:blip r:embed="rId2"/>
          <a:stretch>
            <a:fillRect/>
          </a:stretch>
        </p:blipFill>
        <p:spPr>
          <a:xfrm>
            <a:off x="6192520" y="1285240"/>
            <a:ext cx="1799590" cy="981075"/>
          </a:xfrm>
          <a:prstGeom prst="rect">
            <a:avLst/>
          </a:prstGeom>
        </p:spPr>
      </p:pic>
      <p:pic>
        <p:nvPicPr>
          <p:cNvPr id="16" name="Picture Placeholder 15" descr="images"/>
          <p:cNvPicPr>
            <a:picLocks noChangeAspect="1"/>
          </p:cNvPicPr>
          <p:nvPr>
            <p:ph type="pic" sz="quarter" idx="23"/>
          </p:nvPr>
        </p:nvPicPr>
        <p:blipFill>
          <a:blip r:embed="rId3"/>
          <a:stretch>
            <a:fillRect/>
          </a:stretch>
        </p:blipFill>
        <p:spPr>
          <a:xfrm>
            <a:off x="10045700" y="2971800"/>
            <a:ext cx="1007745" cy="1799590"/>
          </a:xfrm>
          <a:prstGeom prst="rect">
            <a:avLst/>
          </a:prstGeom>
        </p:spPr>
      </p:pic>
      <p:pic>
        <p:nvPicPr>
          <p:cNvPr id="18" name="Picture Placeholder 17" descr="images (1)"/>
          <p:cNvPicPr>
            <a:picLocks noChangeAspect="1"/>
          </p:cNvPicPr>
          <p:nvPr>
            <p:ph type="pic" sz="quarter" idx="26"/>
          </p:nvPr>
        </p:nvPicPr>
        <p:blipFill>
          <a:blip r:embed="rId4"/>
          <a:stretch>
            <a:fillRect/>
          </a:stretch>
        </p:blipFill>
        <p:spPr>
          <a:xfrm>
            <a:off x="6192520" y="4700270"/>
            <a:ext cx="1800225" cy="93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3899</Words>
  <Application>WPS Presentation</Application>
  <PresentationFormat>Widescreen</PresentationFormat>
  <Paragraphs>156</Paragraphs>
  <Slides>26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Dekko</vt:lpstr>
      <vt:lpstr>Segoe Print</vt:lpstr>
      <vt:lpstr>Overpass Mono</vt:lpstr>
      <vt:lpstr>Aldhabi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1) Introduction</vt:lpstr>
      <vt:lpstr>01</vt:lpstr>
      <vt:lpstr>PowerPoint 演示文稿</vt:lpstr>
      <vt:lpstr>Problems</vt:lpstr>
      <vt:lpstr>Objectives</vt:lpstr>
      <vt:lpstr>Difficulties</vt:lpstr>
      <vt:lpstr>02</vt:lpstr>
      <vt:lpstr>Steps: </vt:lpstr>
      <vt:lpstr>2.1</vt:lpstr>
      <vt:lpstr>Difficulty in Managing Appointment Schedules:</vt:lpstr>
      <vt:lpstr>2.1</vt:lpstr>
      <vt:lpstr>Missed Appointments Due to Forgetfulness</vt:lpstr>
      <vt:lpstr>2.3</vt:lpstr>
      <vt:lpstr>Difficulty Finding the Nearest Salon Location</vt:lpstr>
      <vt:lpstr>03</vt:lpstr>
      <vt:lpstr>Database </vt:lpstr>
      <vt:lpstr>04</vt:lpstr>
      <vt:lpstr>Mobile</vt:lpstr>
      <vt:lpstr>System Users: </vt:lpstr>
      <vt:lpstr>Future Plan</vt:lpstr>
      <vt:lpstr>Feature Expansion:</vt:lpstr>
      <vt:lpstr>Integration with Other Services</vt:lpstr>
      <vt:lpstr>Mobile Application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Lap store</dc:creator>
  <cp:lastModifiedBy>ISLAM RAGAB AHMED</cp:lastModifiedBy>
  <cp:revision>182</cp:revision>
  <dcterms:created xsi:type="dcterms:W3CDTF">2023-03-14T00:04:00Z</dcterms:created>
  <dcterms:modified xsi:type="dcterms:W3CDTF">2024-10-23T18:26:47Z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6CF4863140524311AEADF38F09B2F0C2_12</vt:lpwstr>
  </property>
  <property fmtid="{D5CDD505-2E9C-101B-9397-08002B2CF9AE}" pid="3" name="KSOProductBuildVer">
    <vt:lpwstr>1033-12.2.0.18607</vt:lpwstr>
  </property>
</Properties>
</file>